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7" r:id="rId1"/>
  </p:sldMasterIdLst>
  <p:sldIdLst>
    <p:sldId id="259" r:id="rId2"/>
  </p:sldIdLst>
  <p:sldSz cx="32918400" cy="43891200"/>
  <p:notesSz cx="6858000" cy="9144000"/>
  <p:embeddedFontLst>
    <p:embeddedFont>
      <p:font typeface="Segoe UI" panose="020B0502040204020203" pitchFamily="34" charset="0"/>
      <p:regular r:id="rId3"/>
      <p:bold r:id="rId4"/>
      <p:italic r:id="rId5"/>
      <p:boldItalic r:id="rId6"/>
    </p:embeddedFont>
    <p:embeddedFont>
      <p:font typeface="Segoe UI Semibold" panose="020B0702040204020203" pitchFamily="34" charset="0"/>
      <p:bold r:id="rId7"/>
      <p:boldItalic r:id="rId8"/>
    </p:embeddedFont>
  </p:embeddedFontLst>
  <p:custDataLst>
    <p:tags r:id="rId9"/>
  </p:custDataLst>
  <p:defaultTextStyle>
    <a:defPPr>
      <a:defRPr lang="en-US"/>
    </a:defPPr>
    <a:lvl1pPr marL="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0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88A"/>
    <a:srgbClr val="54C8E8"/>
    <a:srgbClr val="E04C9B"/>
    <a:srgbClr val="712A81"/>
    <a:srgbClr val="AC3964"/>
    <a:srgbClr val="949493"/>
    <a:srgbClr val="005CB9"/>
    <a:srgbClr val="FFBF3F"/>
    <a:srgbClr val="F0F0F0"/>
    <a:srgbClr val="D9D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1" autoAdjust="0"/>
  </p:normalViewPr>
  <p:slideViewPr>
    <p:cSldViewPr snapToGrid="0" showGuides="1">
      <p:cViewPr>
        <p:scale>
          <a:sx n="20" d="100"/>
          <a:sy n="20" d="100"/>
        </p:scale>
        <p:origin x="2052" y="30"/>
      </p:cViewPr>
      <p:guideLst>
        <p:guide orient="horz" pos="13824"/>
        <p:guide pos="10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>
                <a:solidFill>
                  <a:schemeClr val="tx1"/>
                </a:solidFill>
              </a:rPr>
              <a:t>The Course</a:t>
            </a:r>
            <a:r>
              <a:rPr lang="en-US" sz="4000" b="1" baseline="0" dirty="0">
                <a:solidFill>
                  <a:schemeClr val="tx1"/>
                </a:solidFill>
              </a:rPr>
              <a:t> Content is R</a:t>
            </a:r>
            <a:r>
              <a:rPr lang="en-US" sz="4000" b="1" dirty="0">
                <a:solidFill>
                  <a:schemeClr val="tx1"/>
                </a:solidFill>
              </a:rPr>
              <a:t>elevant </a:t>
            </a:r>
          </a:p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</a:rPr>
              <a:t>to My</a:t>
            </a:r>
            <a:r>
              <a:rPr lang="en-US" sz="4000" b="1" baseline="0" dirty="0">
                <a:solidFill>
                  <a:schemeClr val="tx1"/>
                </a:solidFill>
              </a:rPr>
              <a:t> </a:t>
            </a:r>
            <a:r>
              <a:rPr lang="en-US" sz="4000" b="1" dirty="0">
                <a:solidFill>
                  <a:schemeClr val="tx1"/>
                </a:solidFill>
              </a:rPr>
              <a:t>Job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76219583709406"/>
          <c:y val="0.14479395368402687"/>
          <c:w val="0.7067210504806799"/>
          <c:h val="0.6937519542350116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Relevant to Job</c:v>
                </c:pt>
              </c:strCache>
            </c:strRef>
          </c:tx>
          <c:spPr>
            <a:solidFill>
              <a:srgbClr val="E04C9B"/>
            </a:solidFill>
          </c:spPr>
          <c:dPt>
            <c:idx val="0"/>
            <c:bubble3D val="0"/>
            <c:spPr>
              <a:solidFill>
                <a:srgbClr val="E04C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72-4BB3-9D27-C6C5355D2F7D}"/>
              </c:ext>
            </c:extLst>
          </c:dPt>
          <c:dPt>
            <c:idx val="1"/>
            <c:bubble3D val="0"/>
            <c:spPr>
              <a:solidFill>
                <a:srgbClr val="54C8E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A0-4AAC-B208-634771A614EC}"/>
              </c:ext>
            </c:extLst>
          </c:dPt>
          <c:dPt>
            <c:idx val="2"/>
            <c:bubble3D val="0"/>
            <c:spPr>
              <a:solidFill>
                <a:srgbClr val="00785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3A0-4AAC-B208-634771A614EC}"/>
              </c:ext>
            </c:extLst>
          </c:dPt>
          <c:dLbls>
            <c:dLbl>
              <c:idx val="0"/>
              <c:layout>
                <c:manualLayout>
                  <c:x val="-7.1341376353767597E-2"/>
                  <c:y val="-0.11700748048536018"/>
                </c:manualLayout>
              </c:layout>
              <c:tx>
                <c:rich>
                  <a:bodyPr/>
                  <a:lstStyle/>
                  <a:p>
                    <a:fld id="{52A867A1-E72A-4591-92B0-6F5A45403D50}" type="PERCENTAGE">
                      <a:rPr lang="en-US" sz="480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672-4BB3-9D27-C6C5355D2F7D}"/>
                </c:ext>
              </c:extLst>
            </c:dLbl>
            <c:dLbl>
              <c:idx val="1"/>
              <c:layout>
                <c:manualLayout>
                  <c:x val="4.9549014272882837E-2"/>
                  <c:y val="8.07624435048423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2D1E392-F96D-43A1-9D29-AF2AE5421C7F}" type="PERCENTAGE">
                      <a:rPr lang="en-US" sz="2800"/>
                      <a:pPr>
                        <a:defRPr sz="2800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56647238412434E-2"/>
                      <c:h val="4.80142469430803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3A0-4AAC-B208-634771A614E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A0-4AAC-B208-634771A614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Agree</c:v>
                </c:pt>
                <c:pt idx="1">
                  <c:v>Neither agree nor disagree</c:v>
                </c:pt>
                <c:pt idx="2">
                  <c:v>Disagree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0-4AAC-B208-634771A614E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121766055263076"/>
          <c:y val="0.83689965766361374"/>
          <c:w val="0.6833685365723956"/>
          <c:h val="0.140231792608044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>
                <a:solidFill>
                  <a:schemeClr val="tx1"/>
                </a:solidFill>
              </a:rPr>
              <a:t>The Course Content Will Help Me Provide Better Quality Care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21710767493276"/>
          <c:y val="0.13498300294006843"/>
          <c:w val="0.70187908001903532"/>
          <c:h val="0.6927308927238632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Help Provide Quality Care</c:v>
                </c:pt>
              </c:strCache>
            </c:strRef>
          </c:tx>
          <c:dPt>
            <c:idx val="0"/>
            <c:bubble3D val="0"/>
            <c:spPr>
              <a:solidFill>
                <a:srgbClr val="E04C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20-4FF8-94AC-73B6062DD9CD}"/>
              </c:ext>
            </c:extLst>
          </c:dPt>
          <c:dPt>
            <c:idx val="1"/>
            <c:bubble3D val="0"/>
            <c:spPr>
              <a:solidFill>
                <a:srgbClr val="54C8E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520-4FF8-94AC-73B6062DD9CD}"/>
              </c:ext>
            </c:extLst>
          </c:dPt>
          <c:dPt>
            <c:idx val="2"/>
            <c:bubble3D val="0"/>
            <c:spPr>
              <a:solidFill>
                <a:srgbClr val="00785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20-4FF8-94AC-73B6062DD9C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5B45EAB-D7C5-4D94-B41B-39D2024AC197}" type="PERCENTAGE">
                      <a:rPr lang="en-US" sz="4800" b="0"/>
                      <a:pPr>
                        <a:defRPr sz="1800" b="0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20-4FF8-94AC-73B6062DD9CD}"/>
                </c:ext>
              </c:extLst>
            </c:dLbl>
            <c:dLbl>
              <c:idx val="1"/>
              <c:layout>
                <c:manualLayout>
                  <c:x val="3.9015125813157615E-2"/>
                  <c:y val="7.8002019134041214E-2"/>
                </c:manualLayout>
              </c:layout>
              <c:tx>
                <c:rich>
                  <a:bodyPr/>
                  <a:lstStyle/>
                  <a:p>
                    <a:fld id="{5D70ADD4-597B-46EB-B1F6-E1A9F5627AF9}" type="PERCENTAGE">
                      <a:rPr lang="en-US" sz="2800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520-4FF8-94AC-73B6062DD9C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20-4FF8-94AC-73B6062DD9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Agree</c:v>
                </c:pt>
                <c:pt idx="1">
                  <c:v>Neither agree nor disagree</c:v>
                </c:pt>
                <c:pt idx="2">
                  <c:v>Disagree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20-4FF8-94AC-73B6062DD9C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656382419173785"/>
          <c:y val="0.83526411939840195"/>
          <c:w val="0.63297923644585519"/>
          <c:h val="0.1217812354292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4000"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Sepsis Screen Compliance</a:t>
            </a:r>
          </a:p>
        </c:rich>
      </c:tx>
      <c:layout>
        <c:manualLayout>
          <c:xMode val="edge"/>
          <c:yMode val="edge"/>
          <c:x val="0.28331246597806098"/>
          <c:y val="4.583136938924296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750186712480967E-2"/>
          <c:y val="0.23406468844145212"/>
          <c:w val="0.8979968686447457"/>
          <c:h val="0.667710488750573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PICU</c:v>
                </c:pt>
              </c:strCache>
            </c:strRef>
          </c:tx>
          <c:spPr>
            <a:ln w="38100" cap="rnd">
              <a:solidFill>
                <a:srgbClr val="4472C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04C9B"/>
              </a:solidFill>
              <a:ln w="38100">
                <a:solidFill>
                  <a:srgbClr val="4472C4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4.3718876065770552E-2"/>
                  <c:y val="-4.72432129862860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4C-4314-B21B-7239D277C97C}"/>
                </c:ext>
              </c:extLst>
            </c:dLbl>
            <c:dLbl>
              <c:idx val="4"/>
              <c:layout>
                <c:manualLayout>
                  <c:x val="-2.9068926018462133E-2"/>
                  <c:y val="-5.56395186118109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14C-4314-B21B-7239D277C97C}"/>
                </c:ext>
              </c:extLst>
            </c:dLbl>
            <c:dLbl>
              <c:idx val="6"/>
              <c:layout>
                <c:manualLayout>
                  <c:x val="-3.2449683721687238E-2"/>
                  <c:y val="-6.123705569549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4C-4314-B21B-7239D277C97C}"/>
                </c:ext>
              </c:extLst>
            </c:dLbl>
            <c:dLbl>
              <c:idx val="11"/>
              <c:layout>
                <c:manualLayout>
                  <c:x val="-1.6794301640047679E-2"/>
                  <c:y val="5.2494904927230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4C-4314-B21B-7239D277C97C}"/>
                </c:ext>
              </c:extLst>
            </c:dLbl>
            <c:dLbl>
              <c:idx val="12"/>
              <c:layout>
                <c:manualLayout>
                  <c:x val="-2.211062319093322E-2"/>
                  <c:y val="5.35161185671760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4C-4314-B21B-7239D277C9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mmm\-yy</c:formatCode>
                <c:ptCount val="13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  <c:pt idx="12">
                  <c:v>46023</c:v>
                </c:pt>
              </c:numCache>
            </c:numRef>
          </c:cat>
          <c:val>
            <c:numRef>
              <c:f>Sheet1!$B$2:$B$14</c:f>
              <c:numCache>
                <c:formatCode>0.00%</c:formatCode>
                <c:ptCount val="13"/>
                <c:pt idx="0">
                  <c:v>0.41</c:v>
                </c:pt>
                <c:pt idx="1">
                  <c:v>0.38419999999999999</c:v>
                </c:pt>
                <c:pt idx="2">
                  <c:v>0.38500000000000001</c:v>
                </c:pt>
                <c:pt idx="3">
                  <c:v>0.51800000000000002</c:v>
                </c:pt>
                <c:pt idx="4">
                  <c:v>0.41089999999999999</c:v>
                </c:pt>
                <c:pt idx="5">
                  <c:v>0.50370000000000004</c:v>
                </c:pt>
                <c:pt idx="6">
                  <c:v>0.45</c:v>
                </c:pt>
                <c:pt idx="7">
                  <c:v>0.5353</c:v>
                </c:pt>
                <c:pt idx="8">
                  <c:v>0.50819999999999999</c:v>
                </c:pt>
                <c:pt idx="9">
                  <c:v>0.57720000000000005</c:v>
                </c:pt>
                <c:pt idx="10">
                  <c:v>0.71099999999999997</c:v>
                </c:pt>
                <c:pt idx="11">
                  <c:v>0.82440000000000002</c:v>
                </c:pt>
                <c:pt idx="12">
                  <c:v>0.91520000000000001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14C-4314-B21B-7239D277C9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 Surg</c:v>
                </c:pt>
              </c:strCache>
            </c:strRef>
          </c:tx>
          <c:spPr>
            <a:ln w="38100" cap="rnd">
              <a:solidFill>
                <a:srgbClr val="2FB88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38100">
                <a:solidFill>
                  <a:srgbClr val="2FB88A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2.9068926018462133E-2"/>
                  <c:y val="-6.4035824237335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4C-4314-B21B-7239D277C97C}"/>
                </c:ext>
              </c:extLst>
            </c:dLbl>
            <c:dLbl>
              <c:idx val="10"/>
              <c:layout>
                <c:manualLayout>
                  <c:x val="-3.0616737672350486E-2"/>
                  <c:y val="3.60836083608360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14C-4314-B21B-7239D277C97C}"/>
                </c:ext>
              </c:extLst>
            </c:dLbl>
            <c:dLbl>
              <c:idx val="11"/>
              <c:layout>
                <c:manualLayout>
                  <c:x val="-4.975549525553899E-2"/>
                  <c:y val="-4.7781111778283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14C-4314-B21B-7239D277C97C}"/>
                </c:ext>
              </c:extLst>
            </c:dLbl>
            <c:dLbl>
              <c:idx val="12"/>
              <c:layout>
                <c:manualLayout>
                  <c:x val="-1.1477980089161829E-2"/>
                  <c:y val="-2.8939133698353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14C-4314-B21B-7239D277C9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mmm\-yy</c:formatCode>
                <c:ptCount val="13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  <c:pt idx="12">
                  <c:v>46023</c:v>
                </c:pt>
              </c:numCache>
            </c:numRef>
          </c:cat>
          <c:val>
            <c:numRef>
              <c:f>Sheet1!$C$2:$C$14</c:f>
              <c:numCache>
                <c:formatCode>0.00%</c:formatCode>
                <c:ptCount val="13"/>
                <c:pt idx="0">
                  <c:v>0.63570000000000004</c:v>
                </c:pt>
                <c:pt idx="1">
                  <c:v>0.60040000000000004</c:v>
                </c:pt>
                <c:pt idx="2">
                  <c:v>0.64080000000000004</c:v>
                </c:pt>
                <c:pt idx="3">
                  <c:v>0.61899999999999999</c:v>
                </c:pt>
                <c:pt idx="4">
                  <c:v>0.55420000000000003</c:v>
                </c:pt>
                <c:pt idx="5">
                  <c:v>0.64</c:v>
                </c:pt>
                <c:pt idx="6">
                  <c:v>0.6159</c:v>
                </c:pt>
                <c:pt idx="7">
                  <c:v>0.66669999999999996</c:v>
                </c:pt>
                <c:pt idx="8">
                  <c:v>0.70140000000000002</c:v>
                </c:pt>
                <c:pt idx="9">
                  <c:v>0.72989999999999999</c:v>
                </c:pt>
                <c:pt idx="10">
                  <c:v>0.6744</c:v>
                </c:pt>
                <c:pt idx="11">
                  <c:v>0.83450000000000002</c:v>
                </c:pt>
                <c:pt idx="12">
                  <c:v>0.92859999999999998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F14C-4314-B21B-7239D277C97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61839503"/>
        <c:axId val="1361839919"/>
      </c:lineChart>
      <c:dateAx>
        <c:axId val="1361839503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1839919"/>
        <c:crosses val="autoZero"/>
        <c:auto val="1"/>
        <c:lblOffset val="100"/>
        <c:baseTimeUnit val="months"/>
      </c:dateAx>
      <c:valAx>
        <c:axId val="1361839919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183950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475783497948151"/>
          <c:y val="0.69026204613593245"/>
          <c:w val="0.55753631160173178"/>
          <c:h val="5.9085869216842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6E5F8-03ED-4C69-B875-06875FE4EBD7}" type="doc">
      <dgm:prSet loTypeId="urn:microsoft.com/office/officeart/2008/layout/HexagonCluster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E090CD-4A8D-426C-9176-1A7975531257}">
      <dgm:prSet phldrT="[Text]" phldr="0"/>
      <dgm:spPr>
        <a:solidFill>
          <a:srgbClr val="712A81"/>
        </a:solidFill>
      </dgm:spPr>
      <dgm:t>
        <a:bodyPr/>
        <a:lstStyle/>
        <a:p>
          <a:r>
            <a:rPr lang="en-US" dirty="0"/>
            <a:t>Escape </a:t>
          </a:r>
        </a:p>
      </dgm:t>
    </dgm:pt>
    <dgm:pt modelId="{FA964D32-3903-41C5-9591-D0F583C74A62}" type="parTrans" cxnId="{4A6FA5FF-1C03-451B-A455-FF864DF546B4}">
      <dgm:prSet/>
      <dgm:spPr/>
      <dgm:t>
        <a:bodyPr/>
        <a:lstStyle/>
        <a:p>
          <a:endParaRPr lang="en-US"/>
        </a:p>
      </dgm:t>
    </dgm:pt>
    <dgm:pt modelId="{2F1D19F7-9BE6-4446-B2C3-F10D37667799}" type="sibTrans" cxnId="{4A6FA5FF-1C03-451B-A455-FF864DF546B4}">
      <dgm:prSet/>
      <dgm:spPr>
        <a:blipFill>
          <a:blip xmlns:r="http://schemas.openxmlformats.org/officeDocument/2006/relationships" r:embed="rId1"/>
          <a:srcRect/>
          <a:stretch>
            <a:fillRect t="-20000" b="-20000"/>
          </a:stretch>
        </a:blipFill>
      </dgm:spPr>
      <dgm:t>
        <a:bodyPr/>
        <a:lstStyle/>
        <a:p>
          <a:endParaRPr lang="en-US"/>
        </a:p>
      </dgm:t>
    </dgm:pt>
    <dgm:pt modelId="{5B030141-0935-4794-83DD-6B48D1F347E0}">
      <dgm:prSet phldrT="[Text]" phldr="0"/>
      <dgm:spPr>
        <a:solidFill>
          <a:srgbClr val="2FB88A"/>
        </a:solidFill>
      </dgm:spPr>
      <dgm:t>
        <a:bodyPr/>
        <a:lstStyle/>
        <a:p>
          <a:r>
            <a:rPr lang="en-US" dirty="0"/>
            <a:t>Room</a:t>
          </a:r>
        </a:p>
      </dgm:t>
    </dgm:pt>
    <dgm:pt modelId="{6257D3EB-7ACE-4782-9A6C-D5E7731EE50E}" type="parTrans" cxnId="{99B95534-E0EC-4B5E-A58F-66CFB928ADA2}">
      <dgm:prSet/>
      <dgm:spPr/>
      <dgm:t>
        <a:bodyPr/>
        <a:lstStyle/>
        <a:p>
          <a:endParaRPr lang="en-US"/>
        </a:p>
      </dgm:t>
    </dgm:pt>
    <dgm:pt modelId="{79A7826C-B25E-471A-91A2-9FA0CD7EED7E}" type="sibTrans" cxnId="{99B95534-E0EC-4B5E-A58F-66CFB928ADA2}">
      <dgm:prSet/>
      <dgm:spPr>
        <a:blipFill>
          <a:blip xmlns:r="http://schemas.openxmlformats.org/officeDocument/2006/relationships" r:embed="rId2"/>
          <a:srcRect/>
          <a:stretch>
            <a:fillRect t="-27000" b="-27000"/>
          </a:stretch>
        </a:blipFill>
      </dgm:spPr>
      <dgm:t>
        <a:bodyPr/>
        <a:lstStyle/>
        <a:p>
          <a:endParaRPr lang="en-US"/>
        </a:p>
      </dgm:t>
    </dgm:pt>
    <dgm:pt modelId="{5ABFAA52-5E43-4A52-BD96-534AB6FAD038}">
      <dgm:prSet phldrT="[Text]" phldr="0"/>
      <dgm:spPr>
        <a:solidFill>
          <a:srgbClr val="54C8E8"/>
        </a:solidFill>
      </dgm:spPr>
      <dgm:t>
        <a:bodyPr/>
        <a:lstStyle/>
        <a:p>
          <a:r>
            <a:rPr lang="en-US" dirty="0"/>
            <a:t>Sepsis</a:t>
          </a:r>
        </a:p>
      </dgm:t>
    </dgm:pt>
    <dgm:pt modelId="{07C17C14-7B3E-49E4-89EE-41340E2BA004}" type="parTrans" cxnId="{BCA0BD8B-2AC5-42F5-9BFA-D37478A1EA9F}">
      <dgm:prSet/>
      <dgm:spPr/>
      <dgm:t>
        <a:bodyPr/>
        <a:lstStyle/>
        <a:p>
          <a:endParaRPr lang="en-US"/>
        </a:p>
      </dgm:t>
    </dgm:pt>
    <dgm:pt modelId="{251A7169-1650-4151-B945-B6445E57C158}" type="sibTrans" cxnId="{BCA0BD8B-2AC5-42F5-9BFA-D37478A1EA9F}">
      <dgm:prSet/>
      <dgm:spPr>
        <a:blipFill>
          <a:blip xmlns:r="http://schemas.openxmlformats.org/officeDocument/2006/relationships" r:embed="rId3"/>
          <a:srcRect/>
          <a:stretch>
            <a:fillRect t="-20000" b="-20000"/>
          </a:stretch>
        </a:blipFill>
      </dgm:spPr>
      <dgm:t>
        <a:bodyPr/>
        <a:lstStyle/>
        <a:p>
          <a:endParaRPr lang="en-US"/>
        </a:p>
      </dgm:t>
    </dgm:pt>
    <dgm:pt modelId="{708E89E5-746E-49EE-BE42-2E8B5107E926}">
      <dgm:prSet phldrT="[Text]" phldr="0"/>
      <dgm:spPr>
        <a:solidFill>
          <a:srgbClr val="E04C9B"/>
        </a:solidFill>
      </dgm:spPr>
      <dgm:t>
        <a:bodyPr/>
        <a:lstStyle/>
        <a:p>
          <a:r>
            <a:rPr lang="en-US" dirty="0"/>
            <a:t>Fun</a:t>
          </a:r>
        </a:p>
      </dgm:t>
    </dgm:pt>
    <dgm:pt modelId="{58D19416-03F7-4459-8BC5-D20C744F3C9A}" type="parTrans" cxnId="{4E29C26B-85C6-4215-BC52-6EEBC1A834E4}">
      <dgm:prSet/>
      <dgm:spPr/>
      <dgm:t>
        <a:bodyPr/>
        <a:lstStyle/>
        <a:p>
          <a:endParaRPr lang="en-US"/>
        </a:p>
      </dgm:t>
    </dgm:pt>
    <dgm:pt modelId="{CF398259-6571-4A2C-8C85-E1A2AB8B8705}" type="sibTrans" cxnId="{4E29C26B-85C6-4215-BC52-6EEBC1A834E4}">
      <dgm:prSet/>
      <dgm:spPr>
        <a:blipFill>
          <a:blip xmlns:r="http://schemas.openxmlformats.org/officeDocument/2006/relationships" r:embed="rId4"/>
          <a:srcRect/>
          <a:stretch>
            <a:fillRect t="-20000" b="-20000"/>
          </a:stretch>
        </a:blipFill>
      </dgm:spPr>
      <dgm:t>
        <a:bodyPr/>
        <a:lstStyle/>
        <a:p>
          <a:endParaRPr lang="en-US"/>
        </a:p>
      </dgm:t>
    </dgm:pt>
    <dgm:pt modelId="{9B2822CC-EF3D-4B4C-8250-183A2E4D15BB}" type="pres">
      <dgm:prSet presAssocID="{2BA6E5F8-03ED-4C69-B875-06875FE4EBD7}" presName="Name0" presStyleCnt="0">
        <dgm:presLayoutVars>
          <dgm:chMax val="21"/>
          <dgm:chPref val="21"/>
        </dgm:presLayoutVars>
      </dgm:prSet>
      <dgm:spPr/>
    </dgm:pt>
    <dgm:pt modelId="{B9967B72-EFAF-4A8C-88AA-7402D594BD25}" type="pres">
      <dgm:prSet presAssocID="{D4E090CD-4A8D-426C-9176-1A7975531257}" presName="text1" presStyleCnt="0"/>
      <dgm:spPr/>
    </dgm:pt>
    <dgm:pt modelId="{4D9CA0B0-5725-4367-92FB-7A73B3C44058}" type="pres">
      <dgm:prSet presAssocID="{D4E090CD-4A8D-426C-9176-1A7975531257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B65479D-E83E-4C6D-B96F-B67A2FF74529}" type="pres">
      <dgm:prSet presAssocID="{D4E090CD-4A8D-426C-9176-1A7975531257}" presName="textaccent1" presStyleCnt="0"/>
      <dgm:spPr/>
    </dgm:pt>
    <dgm:pt modelId="{9EC019F2-DDA3-43ED-AD51-5A750B45DEA5}" type="pres">
      <dgm:prSet presAssocID="{D4E090CD-4A8D-426C-9176-1A7975531257}" presName="accentRepeatNode" presStyleLbl="solidAlignAcc1" presStyleIdx="0" presStyleCnt="8"/>
      <dgm:spPr/>
    </dgm:pt>
    <dgm:pt modelId="{FE2E1D25-9438-4537-9C48-54B28FBC4995}" type="pres">
      <dgm:prSet presAssocID="{2F1D19F7-9BE6-4446-B2C3-F10D37667799}" presName="image1" presStyleCnt="0"/>
      <dgm:spPr/>
    </dgm:pt>
    <dgm:pt modelId="{F8BA2726-42CC-4EE0-BEAA-58FD2B13DDD4}" type="pres">
      <dgm:prSet presAssocID="{2F1D19F7-9BE6-4446-B2C3-F10D37667799}" presName="imageRepeatNode" presStyleLbl="alignAcc1" presStyleIdx="0" presStyleCnt="4"/>
      <dgm:spPr/>
    </dgm:pt>
    <dgm:pt modelId="{DBDB9843-A982-4666-A7BB-B81C63E8418D}" type="pres">
      <dgm:prSet presAssocID="{2F1D19F7-9BE6-4446-B2C3-F10D37667799}" presName="imageaccent1" presStyleCnt="0"/>
      <dgm:spPr/>
    </dgm:pt>
    <dgm:pt modelId="{B247394F-B7B1-4026-BA88-6FC6A328BBE1}" type="pres">
      <dgm:prSet presAssocID="{2F1D19F7-9BE6-4446-B2C3-F10D37667799}" presName="accentRepeatNode" presStyleLbl="solidAlignAcc1" presStyleIdx="1" presStyleCnt="8"/>
      <dgm:spPr/>
    </dgm:pt>
    <dgm:pt modelId="{F25BD0EA-0800-4DC0-92F8-D07CF0CB784C}" type="pres">
      <dgm:prSet presAssocID="{5B030141-0935-4794-83DD-6B48D1F347E0}" presName="text2" presStyleCnt="0"/>
      <dgm:spPr/>
    </dgm:pt>
    <dgm:pt modelId="{6B58FAD3-A3F9-4992-AA33-FB6907AF903B}" type="pres">
      <dgm:prSet presAssocID="{5B030141-0935-4794-83DD-6B48D1F347E0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A9B3627-5D2E-4AF5-8F21-E1B126C4CC4A}" type="pres">
      <dgm:prSet presAssocID="{5B030141-0935-4794-83DD-6B48D1F347E0}" presName="textaccent2" presStyleCnt="0"/>
      <dgm:spPr/>
    </dgm:pt>
    <dgm:pt modelId="{51002B26-3E90-4514-83DF-D42879BD2F27}" type="pres">
      <dgm:prSet presAssocID="{5B030141-0935-4794-83DD-6B48D1F347E0}" presName="accentRepeatNode" presStyleLbl="solidAlignAcc1" presStyleIdx="2" presStyleCnt="8"/>
      <dgm:spPr/>
    </dgm:pt>
    <dgm:pt modelId="{BE58DEBC-DBE1-4ADE-85FC-D5635D8DD098}" type="pres">
      <dgm:prSet presAssocID="{79A7826C-B25E-471A-91A2-9FA0CD7EED7E}" presName="image2" presStyleCnt="0"/>
      <dgm:spPr/>
    </dgm:pt>
    <dgm:pt modelId="{767C1BA5-E912-40EE-99A0-4A0D6C552A8B}" type="pres">
      <dgm:prSet presAssocID="{79A7826C-B25E-471A-91A2-9FA0CD7EED7E}" presName="imageRepeatNode" presStyleLbl="alignAcc1" presStyleIdx="1" presStyleCnt="4"/>
      <dgm:spPr/>
    </dgm:pt>
    <dgm:pt modelId="{0F9E6C42-7512-4C07-B9B7-E3ADB28E9DFD}" type="pres">
      <dgm:prSet presAssocID="{79A7826C-B25E-471A-91A2-9FA0CD7EED7E}" presName="imageaccent2" presStyleCnt="0"/>
      <dgm:spPr/>
    </dgm:pt>
    <dgm:pt modelId="{EBEA40B9-5C63-4772-96FE-43F12CAE00D9}" type="pres">
      <dgm:prSet presAssocID="{79A7826C-B25E-471A-91A2-9FA0CD7EED7E}" presName="accentRepeatNode" presStyleLbl="solidAlignAcc1" presStyleIdx="3" presStyleCnt="8"/>
      <dgm:spPr/>
    </dgm:pt>
    <dgm:pt modelId="{0645DA1C-F373-4DCF-A183-D0388264AE09}" type="pres">
      <dgm:prSet presAssocID="{5ABFAA52-5E43-4A52-BD96-534AB6FAD038}" presName="text3" presStyleCnt="0"/>
      <dgm:spPr/>
    </dgm:pt>
    <dgm:pt modelId="{4F2DF44D-89EC-42A1-BF67-053E5CB68D10}" type="pres">
      <dgm:prSet presAssocID="{5ABFAA52-5E43-4A52-BD96-534AB6FAD038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D43D0A8-4DCD-45C0-9D51-3F53A47205C3}" type="pres">
      <dgm:prSet presAssocID="{5ABFAA52-5E43-4A52-BD96-534AB6FAD038}" presName="textaccent3" presStyleCnt="0"/>
      <dgm:spPr/>
    </dgm:pt>
    <dgm:pt modelId="{3465747F-9EAB-44F3-9297-4A2BB9429E73}" type="pres">
      <dgm:prSet presAssocID="{5ABFAA52-5E43-4A52-BD96-534AB6FAD038}" presName="accentRepeatNode" presStyleLbl="solidAlignAcc1" presStyleIdx="4" presStyleCnt="8"/>
      <dgm:spPr/>
    </dgm:pt>
    <dgm:pt modelId="{E3FE1831-D659-470C-BD99-386D9FBC6916}" type="pres">
      <dgm:prSet presAssocID="{251A7169-1650-4151-B945-B6445E57C158}" presName="image3" presStyleCnt="0"/>
      <dgm:spPr/>
    </dgm:pt>
    <dgm:pt modelId="{34B55FC5-1A0A-49D5-9211-BE0997A871A3}" type="pres">
      <dgm:prSet presAssocID="{251A7169-1650-4151-B945-B6445E57C158}" presName="imageRepeatNode" presStyleLbl="alignAcc1" presStyleIdx="2" presStyleCnt="4"/>
      <dgm:spPr/>
    </dgm:pt>
    <dgm:pt modelId="{5EA5334D-7439-47E9-B7B8-1D1EC147E90A}" type="pres">
      <dgm:prSet presAssocID="{251A7169-1650-4151-B945-B6445E57C158}" presName="imageaccent3" presStyleCnt="0"/>
      <dgm:spPr/>
    </dgm:pt>
    <dgm:pt modelId="{7FCFA0C8-A3D2-4000-92BD-F71E78E8D0DF}" type="pres">
      <dgm:prSet presAssocID="{251A7169-1650-4151-B945-B6445E57C158}" presName="accentRepeatNode" presStyleLbl="solidAlignAcc1" presStyleIdx="5" presStyleCnt="8"/>
      <dgm:spPr/>
    </dgm:pt>
    <dgm:pt modelId="{BFA7097D-49E7-4DEF-9CB0-653889CC33D3}" type="pres">
      <dgm:prSet presAssocID="{708E89E5-746E-49EE-BE42-2E8B5107E926}" presName="text4" presStyleCnt="0"/>
      <dgm:spPr/>
    </dgm:pt>
    <dgm:pt modelId="{7FE03A43-0933-4F21-B315-BE51A7A16D97}" type="pres">
      <dgm:prSet presAssocID="{708E89E5-746E-49EE-BE42-2E8B5107E926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C541CFA-C3F8-4D18-B90B-909632B1A22D}" type="pres">
      <dgm:prSet presAssocID="{708E89E5-746E-49EE-BE42-2E8B5107E926}" presName="textaccent4" presStyleCnt="0"/>
      <dgm:spPr/>
    </dgm:pt>
    <dgm:pt modelId="{F0D62E9B-CAFD-4050-9184-957B7ABE161A}" type="pres">
      <dgm:prSet presAssocID="{708E89E5-746E-49EE-BE42-2E8B5107E926}" presName="accentRepeatNode" presStyleLbl="solidAlignAcc1" presStyleIdx="6" presStyleCnt="8"/>
      <dgm:spPr/>
    </dgm:pt>
    <dgm:pt modelId="{E824E690-2DF8-4172-ADA6-207708E13AFF}" type="pres">
      <dgm:prSet presAssocID="{CF398259-6571-4A2C-8C85-E1A2AB8B8705}" presName="image4" presStyleCnt="0"/>
      <dgm:spPr/>
    </dgm:pt>
    <dgm:pt modelId="{3603AB04-CF1E-4DCE-812C-3B45DB6A7C39}" type="pres">
      <dgm:prSet presAssocID="{CF398259-6571-4A2C-8C85-E1A2AB8B8705}" presName="imageRepeatNode" presStyleLbl="alignAcc1" presStyleIdx="3" presStyleCnt="4"/>
      <dgm:spPr/>
    </dgm:pt>
    <dgm:pt modelId="{8187094E-C026-4DF5-A127-555A21BAA26E}" type="pres">
      <dgm:prSet presAssocID="{CF398259-6571-4A2C-8C85-E1A2AB8B8705}" presName="imageaccent4" presStyleCnt="0"/>
      <dgm:spPr/>
    </dgm:pt>
    <dgm:pt modelId="{7B892C92-43A0-463F-AD86-87F78EE2672D}" type="pres">
      <dgm:prSet presAssocID="{CF398259-6571-4A2C-8C85-E1A2AB8B8705}" presName="accentRepeatNode" presStyleLbl="solidAlignAcc1" presStyleIdx="7" presStyleCnt="8"/>
      <dgm:spPr/>
    </dgm:pt>
  </dgm:ptLst>
  <dgm:cxnLst>
    <dgm:cxn modelId="{14E32802-9202-4DA9-AD58-9DAF4BF6B67B}" type="presOf" srcId="{5ABFAA52-5E43-4A52-BD96-534AB6FAD038}" destId="{4F2DF44D-89EC-42A1-BF67-053E5CB68D10}" srcOrd="0" destOrd="0" presId="urn:microsoft.com/office/officeart/2008/layout/HexagonCluster"/>
    <dgm:cxn modelId="{DCED8F02-B426-42AA-8E09-58690C37631D}" type="presOf" srcId="{2F1D19F7-9BE6-4446-B2C3-F10D37667799}" destId="{F8BA2726-42CC-4EE0-BEAA-58FD2B13DDD4}" srcOrd="0" destOrd="0" presId="urn:microsoft.com/office/officeart/2008/layout/HexagonCluster"/>
    <dgm:cxn modelId="{93572308-942C-46A9-83EE-DA8B1E9968F1}" type="presOf" srcId="{251A7169-1650-4151-B945-B6445E57C158}" destId="{34B55FC5-1A0A-49D5-9211-BE0997A871A3}" srcOrd="0" destOrd="0" presId="urn:microsoft.com/office/officeart/2008/layout/HexagonCluster"/>
    <dgm:cxn modelId="{266E731A-56ED-4DF3-8CC2-C2D9F37E95F9}" type="presOf" srcId="{5B030141-0935-4794-83DD-6B48D1F347E0}" destId="{6B58FAD3-A3F9-4992-AA33-FB6907AF903B}" srcOrd="0" destOrd="0" presId="urn:microsoft.com/office/officeart/2008/layout/HexagonCluster"/>
    <dgm:cxn modelId="{99B95534-E0EC-4B5E-A58F-66CFB928ADA2}" srcId="{2BA6E5F8-03ED-4C69-B875-06875FE4EBD7}" destId="{5B030141-0935-4794-83DD-6B48D1F347E0}" srcOrd="1" destOrd="0" parTransId="{6257D3EB-7ACE-4782-9A6C-D5E7731EE50E}" sibTransId="{79A7826C-B25E-471A-91A2-9FA0CD7EED7E}"/>
    <dgm:cxn modelId="{3D2D7E35-E285-417D-9D8B-5F3F128A80ED}" type="presOf" srcId="{2BA6E5F8-03ED-4C69-B875-06875FE4EBD7}" destId="{9B2822CC-EF3D-4B4C-8250-183A2E4D15BB}" srcOrd="0" destOrd="0" presId="urn:microsoft.com/office/officeart/2008/layout/HexagonCluster"/>
    <dgm:cxn modelId="{4E29C26B-85C6-4215-BC52-6EEBC1A834E4}" srcId="{2BA6E5F8-03ED-4C69-B875-06875FE4EBD7}" destId="{708E89E5-746E-49EE-BE42-2E8B5107E926}" srcOrd="3" destOrd="0" parTransId="{58D19416-03F7-4459-8BC5-D20C744F3C9A}" sibTransId="{CF398259-6571-4A2C-8C85-E1A2AB8B8705}"/>
    <dgm:cxn modelId="{BCA0BD8B-2AC5-42F5-9BFA-D37478A1EA9F}" srcId="{2BA6E5F8-03ED-4C69-B875-06875FE4EBD7}" destId="{5ABFAA52-5E43-4A52-BD96-534AB6FAD038}" srcOrd="2" destOrd="0" parTransId="{07C17C14-7B3E-49E4-89EE-41340E2BA004}" sibTransId="{251A7169-1650-4151-B945-B6445E57C158}"/>
    <dgm:cxn modelId="{DEF5669E-39A9-4C30-9980-6C08939CFDC0}" type="presOf" srcId="{708E89E5-746E-49EE-BE42-2E8B5107E926}" destId="{7FE03A43-0933-4F21-B315-BE51A7A16D97}" srcOrd="0" destOrd="0" presId="urn:microsoft.com/office/officeart/2008/layout/HexagonCluster"/>
    <dgm:cxn modelId="{0BE23ABD-3186-44BF-8566-C78E9092B9EA}" type="presOf" srcId="{79A7826C-B25E-471A-91A2-9FA0CD7EED7E}" destId="{767C1BA5-E912-40EE-99A0-4A0D6C552A8B}" srcOrd="0" destOrd="0" presId="urn:microsoft.com/office/officeart/2008/layout/HexagonCluster"/>
    <dgm:cxn modelId="{29DB22DA-DC69-4053-B376-D7EDB00AE2DC}" type="presOf" srcId="{D4E090CD-4A8D-426C-9176-1A7975531257}" destId="{4D9CA0B0-5725-4367-92FB-7A73B3C44058}" srcOrd="0" destOrd="0" presId="urn:microsoft.com/office/officeart/2008/layout/HexagonCluster"/>
    <dgm:cxn modelId="{191159EA-B619-4C10-A647-2EEFA80DD921}" type="presOf" srcId="{CF398259-6571-4A2C-8C85-E1A2AB8B8705}" destId="{3603AB04-CF1E-4DCE-812C-3B45DB6A7C39}" srcOrd="0" destOrd="0" presId="urn:microsoft.com/office/officeart/2008/layout/HexagonCluster"/>
    <dgm:cxn modelId="{4A6FA5FF-1C03-451B-A455-FF864DF546B4}" srcId="{2BA6E5F8-03ED-4C69-B875-06875FE4EBD7}" destId="{D4E090CD-4A8D-426C-9176-1A7975531257}" srcOrd="0" destOrd="0" parTransId="{FA964D32-3903-41C5-9591-D0F583C74A62}" sibTransId="{2F1D19F7-9BE6-4446-B2C3-F10D37667799}"/>
    <dgm:cxn modelId="{B95B0609-A9A5-49B6-AAD4-7E25188B21CE}" type="presParOf" srcId="{9B2822CC-EF3D-4B4C-8250-183A2E4D15BB}" destId="{B9967B72-EFAF-4A8C-88AA-7402D594BD25}" srcOrd="0" destOrd="0" presId="urn:microsoft.com/office/officeart/2008/layout/HexagonCluster"/>
    <dgm:cxn modelId="{79C12494-95D8-4962-82E6-D5F3DC56447C}" type="presParOf" srcId="{B9967B72-EFAF-4A8C-88AA-7402D594BD25}" destId="{4D9CA0B0-5725-4367-92FB-7A73B3C44058}" srcOrd="0" destOrd="0" presId="urn:microsoft.com/office/officeart/2008/layout/HexagonCluster"/>
    <dgm:cxn modelId="{F993EEC3-05EF-4CB7-9EBF-B45BEFA8A91F}" type="presParOf" srcId="{9B2822CC-EF3D-4B4C-8250-183A2E4D15BB}" destId="{FB65479D-E83E-4C6D-B96F-B67A2FF74529}" srcOrd="1" destOrd="0" presId="urn:microsoft.com/office/officeart/2008/layout/HexagonCluster"/>
    <dgm:cxn modelId="{13CA697C-29E0-476D-83F5-5B1AAA6077AD}" type="presParOf" srcId="{FB65479D-E83E-4C6D-B96F-B67A2FF74529}" destId="{9EC019F2-DDA3-43ED-AD51-5A750B45DEA5}" srcOrd="0" destOrd="0" presId="urn:microsoft.com/office/officeart/2008/layout/HexagonCluster"/>
    <dgm:cxn modelId="{6F547C72-3112-4470-8488-36D39E7D82A2}" type="presParOf" srcId="{9B2822CC-EF3D-4B4C-8250-183A2E4D15BB}" destId="{FE2E1D25-9438-4537-9C48-54B28FBC4995}" srcOrd="2" destOrd="0" presId="urn:microsoft.com/office/officeart/2008/layout/HexagonCluster"/>
    <dgm:cxn modelId="{719246BF-6A10-46CE-B93B-336A282E9602}" type="presParOf" srcId="{FE2E1D25-9438-4537-9C48-54B28FBC4995}" destId="{F8BA2726-42CC-4EE0-BEAA-58FD2B13DDD4}" srcOrd="0" destOrd="0" presId="urn:microsoft.com/office/officeart/2008/layout/HexagonCluster"/>
    <dgm:cxn modelId="{6E6DC579-DA9F-4F48-9349-33A49B27A7AE}" type="presParOf" srcId="{9B2822CC-EF3D-4B4C-8250-183A2E4D15BB}" destId="{DBDB9843-A982-4666-A7BB-B81C63E8418D}" srcOrd="3" destOrd="0" presId="urn:microsoft.com/office/officeart/2008/layout/HexagonCluster"/>
    <dgm:cxn modelId="{6EC8777A-45D0-47CB-9823-4687A6F50630}" type="presParOf" srcId="{DBDB9843-A982-4666-A7BB-B81C63E8418D}" destId="{B247394F-B7B1-4026-BA88-6FC6A328BBE1}" srcOrd="0" destOrd="0" presId="urn:microsoft.com/office/officeart/2008/layout/HexagonCluster"/>
    <dgm:cxn modelId="{434591F2-BB77-47D8-AA1C-5C85C113B33E}" type="presParOf" srcId="{9B2822CC-EF3D-4B4C-8250-183A2E4D15BB}" destId="{F25BD0EA-0800-4DC0-92F8-D07CF0CB784C}" srcOrd="4" destOrd="0" presId="urn:microsoft.com/office/officeart/2008/layout/HexagonCluster"/>
    <dgm:cxn modelId="{426108F5-222D-49CA-B6E4-CC4FFDE8CB50}" type="presParOf" srcId="{F25BD0EA-0800-4DC0-92F8-D07CF0CB784C}" destId="{6B58FAD3-A3F9-4992-AA33-FB6907AF903B}" srcOrd="0" destOrd="0" presId="urn:microsoft.com/office/officeart/2008/layout/HexagonCluster"/>
    <dgm:cxn modelId="{A374A71A-6224-48CD-9348-20CF2E5432DB}" type="presParOf" srcId="{9B2822CC-EF3D-4B4C-8250-183A2E4D15BB}" destId="{2A9B3627-5D2E-4AF5-8F21-E1B126C4CC4A}" srcOrd="5" destOrd="0" presId="urn:microsoft.com/office/officeart/2008/layout/HexagonCluster"/>
    <dgm:cxn modelId="{E2D8FAE3-D931-4058-A3AB-F43EA8B7D856}" type="presParOf" srcId="{2A9B3627-5D2E-4AF5-8F21-E1B126C4CC4A}" destId="{51002B26-3E90-4514-83DF-D42879BD2F27}" srcOrd="0" destOrd="0" presId="urn:microsoft.com/office/officeart/2008/layout/HexagonCluster"/>
    <dgm:cxn modelId="{34FE6424-CF89-473D-B710-28DAAF9C9C41}" type="presParOf" srcId="{9B2822CC-EF3D-4B4C-8250-183A2E4D15BB}" destId="{BE58DEBC-DBE1-4ADE-85FC-D5635D8DD098}" srcOrd="6" destOrd="0" presId="urn:microsoft.com/office/officeart/2008/layout/HexagonCluster"/>
    <dgm:cxn modelId="{478433A8-7199-4C95-B537-EB0F0902F5E5}" type="presParOf" srcId="{BE58DEBC-DBE1-4ADE-85FC-D5635D8DD098}" destId="{767C1BA5-E912-40EE-99A0-4A0D6C552A8B}" srcOrd="0" destOrd="0" presId="urn:microsoft.com/office/officeart/2008/layout/HexagonCluster"/>
    <dgm:cxn modelId="{D8CE903E-CE43-4BBC-8FDC-96ECD96FA1BF}" type="presParOf" srcId="{9B2822CC-EF3D-4B4C-8250-183A2E4D15BB}" destId="{0F9E6C42-7512-4C07-B9B7-E3ADB28E9DFD}" srcOrd="7" destOrd="0" presId="urn:microsoft.com/office/officeart/2008/layout/HexagonCluster"/>
    <dgm:cxn modelId="{F67746BD-DBF0-4A93-A6E1-7289B9911B21}" type="presParOf" srcId="{0F9E6C42-7512-4C07-B9B7-E3ADB28E9DFD}" destId="{EBEA40B9-5C63-4772-96FE-43F12CAE00D9}" srcOrd="0" destOrd="0" presId="urn:microsoft.com/office/officeart/2008/layout/HexagonCluster"/>
    <dgm:cxn modelId="{836D4987-A734-465D-BBEF-EBBD381D3AFA}" type="presParOf" srcId="{9B2822CC-EF3D-4B4C-8250-183A2E4D15BB}" destId="{0645DA1C-F373-4DCF-A183-D0388264AE09}" srcOrd="8" destOrd="0" presId="urn:microsoft.com/office/officeart/2008/layout/HexagonCluster"/>
    <dgm:cxn modelId="{48488C99-7687-416D-9023-BAB5DCFDF791}" type="presParOf" srcId="{0645DA1C-F373-4DCF-A183-D0388264AE09}" destId="{4F2DF44D-89EC-42A1-BF67-053E5CB68D10}" srcOrd="0" destOrd="0" presId="urn:microsoft.com/office/officeart/2008/layout/HexagonCluster"/>
    <dgm:cxn modelId="{2CD089CF-456A-42D5-8A54-FB4FBF4243B7}" type="presParOf" srcId="{9B2822CC-EF3D-4B4C-8250-183A2E4D15BB}" destId="{ED43D0A8-4DCD-45C0-9D51-3F53A47205C3}" srcOrd="9" destOrd="0" presId="urn:microsoft.com/office/officeart/2008/layout/HexagonCluster"/>
    <dgm:cxn modelId="{842885AB-AD10-4A32-880C-FBD58A336470}" type="presParOf" srcId="{ED43D0A8-4DCD-45C0-9D51-3F53A47205C3}" destId="{3465747F-9EAB-44F3-9297-4A2BB9429E73}" srcOrd="0" destOrd="0" presId="urn:microsoft.com/office/officeart/2008/layout/HexagonCluster"/>
    <dgm:cxn modelId="{CDB2F058-6BBF-451F-A23E-B690DAD2C07B}" type="presParOf" srcId="{9B2822CC-EF3D-4B4C-8250-183A2E4D15BB}" destId="{E3FE1831-D659-470C-BD99-386D9FBC6916}" srcOrd="10" destOrd="0" presId="urn:microsoft.com/office/officeart/2008/layout/HexagonCluster"/>
    <dgm:cxn modelId="{8044C086-267C-4498-A4B8-652C99E4A2CC}" type="presParOf" srcId="{E3FE1831-D659-470C-BD99-386D9FBC6916}" destId="{34B55FC5-1A0A-49D5-9211-BE0997A871A3}" srcOrd="0" destOrd="0" presId="urn:microsoft.com/office/officeart/2008/layout/HexagonCluster"/>
    <dgm:cxn modelId="{B57FA99D-FAE9-4DFD-B514-8C0EC01D26F1}" type="presParOf" srcId="{9B2822CC-EF3D-4B4C-8250-183A2E4D15BB}" destId="{5EA5334D-7439-47E9-B7B8-1D1EC147E90A}" srcOrd="11" destOrd="0" presId="urn:microsoft.com/office/officeart/2008/layout/HexagonCluster"/>
    <dgm:cxn modelId="{23E55FDF-14A6-415C-BCBB-6FEFA4443CC5}" type="presParOf" srcId="{5EA5334D-7439-47E9-B7B8-1D1EC147E90A}" destId="{7FCFA0C8-A3D2-4000-92BD-F71E78E8D0DF}" srcOrd="0" destOrd="0" presId="urn:microsoft.com/office/officeart/2008/layout/HexagonCluster"/>
    <dgm:cxn modelId="{B4D3FAD2-D431-4FC4-AA22-1CFC71442880}" type="presParOf" srcId="{9B2822CC-EF3D-4B4C-8250-183A2E4D15BB}" destId="{BFA7097D-49E7-4DEF-9CB0-653889CC33D3}" srcOrd="12" destOrd="0" presId="urn:microsoft.com/office/officeart/2008/layout/HexagonCluster"/>
    <dgm:cxn modelId="{852E2117-B1A5-4DD9-8E8F-B4AB5410D602}" type="presParOf" srcId="{BFA7097D-49E7-4DEF-9CB0-653889CC33D3}" destId="{7FE03A43-0933-4F21-B315-BE51A7A16D97}" srcOrd="0" destOrd="0" presId="urn:microsoft.com/office/officeart/2008/layout/HexagonCluster"/>
    <dgm:cxn modelId="{873CDB30-BF16-47A5-8505-EDAA8F3D50F6}" type="presParOf" srcId="{9B2822CC-EF3D-4B4C-8250-183A2E4D15BB}" destId="{AC541CFA-C3F8-4D18-B90B-909632B1A22D}" srcOrd="13" destOrd="0" presId="urn:microsoft.com/office/officeart/2008/layout/HexagonCluster"/>
    <dgm:cxn modelId="{AF35394E-E37B-4301-ACC2-FCC5746D72A3}" type="presParOf" srcId="{AC541CFA-C3F8-4D18-B90B-909632B1A22D}" destId="{F0D62E9B-CAFD-4050-9184-957B7ABE161A}" srcOrd="0" destOrd="0" presId="urn:microsoft.com/office/officeart/2008/layout/HexagonCluster"/>
    <dgm:cxn modelId="{D44D6D15-9870-450F-93F0-EA6EF408F668}" type="presParOf" srcId="{9B2822CC-EF3D-4B4C-8250-183A2E4D15BB}" destId="{E824E690-2DF8-4172-ADA6-207708E13AFF}" srcOrd="14" destOrd="0" presId="urn:microsoft.com/office/officeart/2008/layout/HexagonCluster"/>
    <dgm:cxn modelId="{F6272001-9CF9-4AE3-BDDF-E654C867D9F8}" type="presParOf" srcId="{E824E690-2DF8-4172-ADA6-207708E13AFF}" destId="{3603AB04-CF1E-4DCE-812C-3B45DB6A7C39}" srcOrd="0" destOrd="0" presId="urn:microsoft.com/office/officeart/2008/layout/HexagonCluster"/>
    <dgm:cxn modelId="{669295F5-D8BE-4A7A-B5FB-AE0EF1EB1965}" type="presParOf" srcId="{9B2822CC-EF3D-4B4C-8250-183A2E4D15BB}" destId="{8187094E-C026-4DF5-A127-555A21BAA26E}" srcOrd="15" destOrd="0" presId="urn:microsoft.com/office/officeart/2008/layout/HexagonCluster"/>
    <dgm:cxn modelId="{E382E84B-2F3C-4B03-B1A0-32F6353057BC}" type="presParOf" srcId="{8187094E-C026-4DF5-A127-555A21BAA26E}" destId="{7B892C92-43A0-463F-AD86-87F78EE2672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CA0B0-5725-4367-92FB-7A73B3C44058}">
      <dsp:nvSpPr>
        <dsp:cNvPr id="0" name=""/>
        <dsp:cNvSpPr/>
      </dsp:nvSpPr>
      <dsp:spPr>
        <a:xfrm>
          <a:off x="3634628" y="5879226"/>
          <a:ext cx="4172992" cy="3582032"/>
        </a:xfrm>
        <a:prstGeom prst="hexagon">
          <a:avLst>
            <a:gd name="adj" fmla="val 25000"/>
            <a:gd name="vf" fmla="val 115470"/>
          </a:avLst>
        </a:prstGeom>
        <a:solidFill>
          <a:srgbClr val="712A8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Escape </a:t>
          </a:r>
        </a:p>
      </dsp:txBody>
      <dsp:txXfrm>
        <a:off x="4280880" y="6433959"/>
        <a:ext cx="2880488" cy="2472566"/>
      </dsp:txXfrm>
    </dsp:sp>
    <dsp:sp modelId="{9EC019F2-DDA3-43ED-AD51-5A750B45DEA5}">
      <dsp:nvSpPr>
        <dsp:cNvPr id="0" name=""/>
        <dsp:cNvSpPr/>
      </dsp:nvSpPr>
      <dsp:spPr>
        <a:xfrm>
          <a:off x="3765148" y="7462094"/>
          <a:ext cx="487155" cy="4200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A2726-42CC-4EE0-BEAA-58FD2B13DDD4}">
      <dsp:nvSpPr>
        <dsp:cNvPr id="0" name=""/>
        <dsp:cNvSpPr/>
      </dsp:nvSpPr>
      <dsp:spPr>
        <a:xfrm>
          <a:off x="92180" y="3932099"/>
          <a:ext cx="4172992" cy="358203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t="-20000" b="-2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7394F-B7B1-4026-BA88-6FC6A328BBE1}">
      <dsp:nvSpPr>
        <dsp:cNvPr id="0" name=""/>
        <dsp:cNvSpPr/>
      </dsp:nvSpPr>
      <dsp:spPr>
        <a:xfrm>
          <a:off x="2917682" y="7017415"/>
          <a:ext cx="487155" cy="4200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8FAD3-A3F9-4992-AA33-FB6907AF903B}">
      <dsp:nvSpPr>
        <dsp:cNvPr id="0" name=""/>
        <dsp:cNvSpPr/>
      </dsp:nvSpPr>
      <dsp:spPr>
        <a:xfrm>
          <a:off x="7173399" y="3904661"/>
          <a:ext cx="4172992" cy="3582032"/>
        </a:xfrm>
        <a:prstGeom prst="hexagon">
          <a:avLst>
            <a:gd name="adj" fmla="val 25000"/>
            <a:gd name="vf" fmla="val 115470"/>
          </a:avLst>
        </a:prstGeom>
        <a:solidFill>
          <a:srgbClr val="2FB88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Room</a:t>
          </a:r>
        </a:p>
      </dsp:txBody>
      <dsp:txXfrm>
        <a:off x="7819651" y="4459394"/>
        <a:ext cx="2880488" cy="2472566"/>
      </dsp:txXfrm>
    </dsp:sp>
    <dsp:sp modelId="{51002B26-3E90-4514-83DF-D42879BD2F27}">
      <dsp:nvSpPr>
        <dsp:cNvPr id="0" name=""/>
        <dsp:cNvSpPr/>
      </dsp:nvSpPr>
      <dsp:spPr>
        <a:xfrm>
          <a:off x="10031990" y="6986193"/>
          <a:ext cx="487155" cy="4200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C1BA5-E912-40EE-99A0-4A0D6C552A8B}">
      <dsp:nvSpPr>
        <dsp:cNvPr id="0" name=""/>
        <dsp:cNvSpPr/>
      </dsp:nvSpPr>
      <dsp:spPr>
        <a:xfrm>
          <a:off x="10730553" y="5873549"/>
          <a:ext cx="4172992" cy="358203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t="-27000" b="-2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A40B9-5C63-4772-96FE-43F12CAE00D9}">
      <dsp:nvSpPr>
        <dsp:cNvPr id="0" name=""/>
        <dsp:cNvSpPr/>
      </dsp:nvSpPr>
      <dsp:spPr>
        <a:xfrm>
          <a:off x="10826146" y="7478179"/>
          <a:ext cx="487155" cy="4200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DF44D-89EC-42A1-BF67-053E5CB68D10}">
      <dsp:nvSpPr>
        <dsp:cNvPr id="0" name=""/>
        <dsp:cNvSpPr/>
      </dsp:nvSpPr>
      <dsp:spPr>
        <a:xfrm>
          <a:off x="3634628" y="1974564"/>
          <a:ext cx="4172992" cy="3582032"/>
        </a:xfrm>
        <a:prstGeom prst="hexagon">
          <a:avLst>
            <a:gd name="adj" fmla="val 25000"/>
            <a:gd name="vf" fmla="val 115470"/>
          </a:avLst>
        </a:prstGeom>
        <a:solidFill>
          <a:srgbClr val="54C8E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Sepsis</a:t>
          </a:r>
        </a:p>
      </dsp:txBody>
      <dsp:txXfrm>
        <a:off x="4280880" y="2529297"/>
        <a:ext cx="2880488" cy="2472566"/>
      </dsp:txXfrm>
    </dsp:sp>
    <dsp:sp modelId="{3465747F-9EAB-44F3-9297-4A2BB9429E73}">
      <dsp:nvSpPr>
        <dsp:cNvPr id="0" name=""/>
        <dsp:cNvSpPr/>
      </dsp:nvSpPr>
      <dsp:spPr>
        <a:xfrm>
          <a:off x="6474836" y="2048362"/>
          <a:ext cx="487155" cy="4200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55FC5-1A0A-49D5-9211-BE0997A871A3}">
      <dsp:nvSpPr>
        <dsp:cNvPr id="0" name=""/>
        <dsp:cNvSpPr/>
      </dsp:nvSpPr>
      <dsp:spPr>
        <a:xfrm>
          <a:off x="7173399" y="0"/>
          <a:ext cx="4172992" cy="358203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t="-20000" b="-2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FA0C8-A3D2-4000-92BD-F71E78E8D0DF}">
      <dsp:nvSpPr>
        <dsp:cNvPr id="0" name=""/>
        <dsp:cNvSpPr/>
      </dsp:nvSpPr>
      <dsp:spPr>
        <a:xfrm>
          <a:off x="7268991" y="1587599"/>
          <a:ext cx="487155" cy="4200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03A43-0933-4F21-B315-BE51A7A16D97}">
      <dsp:nvSpPr>
        <dsp:cNvPr id="0" name=""/>
        <dsp:cNvSpPr/>
      </dsp:nvSpPr>
      <dsp:spPr>
        <a:xfrm>
          <a:off x="10730553" y="1968887"/>
          <a:ext cx="4172992" cy="3582032"/>
        </a:xfrm>
        <a:prstGeom prst="hexagon">
          <a:avLst>
            <a:gd name="adj" fmla="val 25000"/>
            <a:gd name="vf" fmla="val 115470"/>
          </a:avLst>
        </a:prstGeom>
        <a:solidFill>
          <a:srgbClr val="E04C9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Fun</a:t>
          </a:r>
        </a:p>
      </dsp:txBody>
      <dsp:txXfrm>
        <a:off x="11376805" y="2523620"/>
        <a:ext cx="2880488" cy="2472566"/>
      </dsp:txXfrm>
    </dsp:sp>
    <dsp:sp modelId="{F0D62E9B-CAFD-4050-9184-957B7ABE161A}">
      <dsp:nvSpPr>
        <dsp:cNvPr id="0" name=""/>
        <dsp:cNvSpPr/>
      </dsp:nvSpPr>
      <dsp:spPr>
        <a:xfrm>
          <a:off x="14318959" y="3549864"/>
          <a:ext cx="487155" cy="4200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3AB04-CF1E-4DCE-812C-3B45DB6A7C39}">
      <dsp:nvSpPr>
        <dsp:cNvPr id="0" name=""/>
        <dsp:cNvSpPr/>
      </dsp:nvSpPr>
      <dsp:spPr>
        <a:xfrm>
          <a:off x="14302414" y="3937775"/>
          <a:ext cx="4172992" cy="358203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/>
          <a:srcRect/>
          <a:stretch>
            <a:fillRect t="-20000" b="-2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92C92-43A0-463F-AD86-87F78EE2672D}">
      <dsp:nvSpPr>
        <dsp:cNvPr id="0" name=""/>
        <dsp:cNvSpPr/>
      </dsp:nvSpPr>
      <dsp:spPr>
        <a:xfrm>
          <a:off x="15144366" y="4001166"/>
          <a:ext cx="487155" cy="4200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52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144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3198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3140" y="2336812"/>
            <a:ext cx="16300725" cy="7581549"/>
          </a:xfrm>
        </p:spPr>
        <p:txBody>
          <a:bodyPr anchor="t">
            <a:normAutofit/>
          </a:bodyPr>
          <a:lstStyle>
            <a:lvl1pPr>
              <a:defRPr sz="9729"/>
            </a:lvl1pPr>
          </a:lstStyle>
          <a:p>
            <a:r>
              <a:rPr lang="en-US" dirty="0"/>
              <a:t>The title of your poster presentation as a question or statement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A10DC58-911A-4CE8-AA99-F41DA927E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3145" y="10872556"/>
            <a:ext cx="12326468" cy="5456963"/>
          </a:xfrm>
        </p:spPr>
        <p:txBody>
          <a:bodyPr/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FCDFC50-ADA8-48D8-B78D-085753AF1E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3145" y="18137185"/>
            <a:ext cx="12326468" cy="5456963"/>
          </a:xfrm>
        </p:spPr>
        <p:txBody>
          <a:bodyPr/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547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53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562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11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98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930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72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577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44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A6D5D-89D4-4414-93D1-AAE238F20FAE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4F58A-5A81-4CCB-9E3A-F66A341986F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0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62" r:id="rId12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13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diagramLayout" Target="../diagrams/layout1.xml"/><Relationship Id="rId17" Type="http://schemas.openxmlformats.org/officeDocument/2006/relationships/image" Target="../media/image12.png"/><Relationship Id="rId2" Type="http://schemas.openxmlformats.org/officeDocument/2006/relationships/image" Target="../media/image1.emf"/><Relationship Id="rId16" Type="http://schemas.openxmlformats.org/officeDocument/2006/relationships/chart" Target="../charts/chart3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diagramData" Target="../diagrams/data1.xml"/><Relationship Id="rId5" Type="http://schemas.openxmlformats.org/officeDocument/2006/relationships/image" Target="../media/image4.emf"/><Relationship Id="rId15" Type="http://schemas.microsoft.com/office/2007/relationships/diagramDrawing" Target="../diagrams/drawing1.xml"/><Relationship Id="rId10" Type="http://schemas.openxmlformats.org/officeDocument/2006/relationships/chart" Target="../charts/chart2.xml"/><Relationship Id="rId19" Type="http://schemas.openxmlformats.org/officeDocument/2006/relationships/image" Target="../media/image14.png"/><Relationship Id="rId4" Type="http://schemas.openxmlformats.org/officeDocument/2006/relationships/image" Target="../media/image3.emf"/><Relationship Id="rId9" Type="http://schemas.openxmlformats.org/officeDocument/2006/relationships/image" Target="../media/image7.png"/><Relationship Id="rId14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4C6B4-9D75-BE44-B46B-4E09406329AA}"/>
              </a:ext>
            </a:extLst>
          </p:cNvPr>
          <p:cNvSpPr txBox="1"/>
          <p:nvPr/>
        </p:nvSpPr>
        <p:spPr>
          <a:xfrm>
            <a:off x="8954191" y="30251199"/>
            <a:ext cx="15505642" cy="337106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txBody>
          <a:bodyPr wrap="square" lIns="609600" tIns="609600" rIns="365760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4400" b="1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IMPLICATIONS</a:t>
            </a:r>
          </a:p>
          <a:p>
            <a:pPr>
              <a:spcAft>
                <a:spcPts val="508"/>
              </a:spcAft>
            </a:pPr>
            <a:r>
              <a:rPr lang="en-US" sz="4000" b="1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Didactic components </a:t>
            </a:r>
            <a:r>
              <a:rPr lang="en-US" sz="4000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paired with </a:t>
            </a:r>
            <a:r>
              <a:rPr lang="en-US" sz="4000" b="1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appropriate preceptorship and exposure </a:t>
            </a:r>
            <a:r>
              <a:rPr lang="en-US" sz="4000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during and after orientation promotes effective care delivery and </a:t>
            </a:r>
            <a:r>
              <a:rPr lang="en-US" sz="4000" b="1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improved patient outcomes</a:t>
            </a:r>
            <a:r>
              <a:rPr lang="en-US" sz="4000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. </a:t>
            </a:r>
            <a:endParaRPr lang="en-US" sz="4000" dirty="0">
              <a:solidFill>
                <a:srgbClr val="005CB9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C288D-3309-3340-AB2A-9CF6432AF8FE}"/>
              </a:ext>
            </a:extLst>
          </p:cNvPr>
          <p:cNvSpPr txBox="1"/>
          <p:nvPr/>
        </p:nvSpPr>
        <p:spPr>
          <a:xfrm>
            <a:off x="647390" y="7803741"/>
            <a:ext cx="32119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FB88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Prosper – verb – [pros·​per] – to be successful; thrive; flourish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E28AA-128B-2B47-A7F6-BDBBDCFDC47F}"/>
              </a:ext>
            </a:extLst>
          </p:cNvPr>
          <p:cNvSpPr txBox="1"/>
          <p:nvPr/>
        </p:nvSpPr>
        <p:spPr>
          <a:xfrm>
            <a:off x="15942345" y="17664363"/>
            <a:ext cx="16808889" cy="54974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txBody>
          <a:bodyPr wrap="square" lIns="609600" tIns="609600" rIns="365760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4400" b="1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EVALUATION</a:t>
            </a:r>
          </a:p>
          <a:p>
            <a:pPr>
              <a:spcAft>
                <a:spcPts val="508"/>
              </a:spcAft>
            </a:pPr>
            <a:r>
              <a:rPr lang="en-US" sz="4000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Since implementation, 77 nurses have attended the course, with 60 responding to post-course surveys.</a:t>
            </a:r>
          </a:p>
          <a:p>
            <a:pPr>
              <a:spcAft>
                <a:spcPts val="508"/>
              </a:spcAft>
            </a:pPr>
            <a:endParaRPr lang="en-US" sz="4000" dirty="0">
              <a:solidFill>
                <a:srgbClr val="005CB9"/>
              </a:solidFill>
              <a:latin typeface="Segoe UI" panose="020B0502040204020203" pitchFamily="34" charset="0"/>
              <a:ea typeface="Roboto Condensed" panose="020B0604020202020204" charset="0"/>
              <a:cs typeface="Segoe UI" panose="020B0502040204020203" pitchFamily="34" charset="0"/>
            </a:endParaRPr>
          </a:p>
          <a:p>
            <a:pPr>
              <a:spcAft>
                <a:spcPts val="508"/>
              </a:spcAft>
            </a:pPr>
            <a:r>
              <a:rPr lang="en-US" sz="4000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Compliance with Sepsis Scoring Tool demonstrated an increase on inpatient units.   </a:t>
            </a:r>
            <a:endParaRPr lang="en-US" sz="4000" dirty="0">
              <a:solidFill>
                <a:srgbClr val="005CB9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649FC-75EB-794E-AF08-33574F14F23D}"/>
              </a:ext>
            </a:extLst>
          </p:cNvPr>
          <p:cNvSpPr txBox="1"/>
          <p:nvPr/>
        </p:nvSpPr>
        <p:spPr>
          <a:xfrm>
            <a:off x="363346" y="8853379"/>
            <a:ext cx="10496914" cy="8692609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txBody>
          <a:bodyPr wrap="square" lIns="609600" tIns="609600" rIns="365760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4400" b="1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BACKGROUND AND AUDIENCE </a:t>
            </a:r>
          </a:p>
          <a:p>
            <a:pPr>
              <a:spcAft>
                <a:spcPts val="508"/>
              </a:spcAft>
            </a:pP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A newly opened pediatric medical center cared for a </a:t>
            </a:r>
            <a:r>
              <a:rPr lang="en-US" sz="4000" b="1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broad range of diagnoses </a:t>
            </a: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but </a:t>
            </a:r>
            <a:r>
              <a:rPr lang="en-US" sz="4000" b="1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lacked designated subspecialty units</a:t>
            </a: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. </a:t>
            </a:r>
          </a:p>
          <a:p>
            <a:pPr>
              <a:spcAft>
                <a:spcPts val="508"/>
              </a:spcAft>
            </a:pPr>
            <a:endParaRPr lang="en-US" sz="4000" dirty="0">
              <a:solidFill>
                <a:srgbClr val="275CB3"/>
              </a:solidFill>
              <a:latin typeface="Segoe UI" panose="020B0502040204020203" pitchFamily="34" charset="0"/>
              <a:ea typeface="Roboto Condensed" panose="020B0604020202020204" charset="0"/>
              <a:cs typeface="Segoe UI" panose="020B0502040204020203" pitchFamily="34" charset="0"/>
            </a:endParaRPr>
          </a:p>
          <a:p>
            <a:pPr>
              <a:spcAft>
                <a:spcPts val="508"/>
              </a:spcAft>
            </a:pP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Nursing reported a </a:t>
            </a:r>
            <a:r>
              <a:rPr lang="en-US" sz="4000" b="1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lack of comfort </a:t>
            </a: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in caring for such a wide range of patients.</a:t>
            </a:r>
          </a:p>
          <a:p>
            <a:pPr>
              <a:spcAft>
                <a:spcPts val="508"/>
              </a:spcAft>
            </a:pPr>
            <a:endParaRPr lang="en-US" sz="4000" dirty="0">
              <a:solidFill>
                <a:srgbClr val="275CB3"/>
              </a:solidFill>
              <a:latin typeface="Segoe UI" panose="020B0502040204020203" pitchFamily="34" charset="0"/>
              <a:ea typeface="Roboto Condensed" panose="020B0604020202020204" charset="0"/>
              <a:cs typeface="Segoe UI" panose="020B0502040204020203" pitchFamily="34" charset="0"/>
            </a:endParaRPr>
          </a:p>
          <a:p>
            <a:pPr>
              <a:spcAft>
                <a:spcPts val="508"/>
              </a:spcAft>
            </a:pP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An </a:t>
            </a:r>
            <a:r>
              <a:rPr lang="en-US" sz="4000" b="1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education class </a:t>
            </a: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titled</a:t>
            </a:r>
          </a:p>
          <a:p>
            <a:pPr>
              <a:spcAft>
                <a:spcPts val="508"/>
              </a:spcAft>
            </a:pPr>
            <a:r>
              <a:rPr lang="en-US" sz="4000" b="1" i="1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Pathway to Prosper </a:t>
            </a: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was developed</a:t>
            </a:r>
          </a:p>
          <a:p>
            <a:pPr>
              <a:spcAft>
                <a:spcPts val="508"/>
              </a:spcAft>
            </a:pP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to bridge the knowledge gap. </a:t>
            </a:r>
            <a:endParaRPr lang="en-US" sz="4000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F2391-F05E-8540-8C39-EC313DC72A02}"/>
              </a:ext>
            </a:extLst>
          </p:cNvPr>
          <p:cNvSpPr txBox="1"/>
          <p:nvPr/>
        </p:nvSpPr>
        <p:spPr>
          <a:xfrm>
            <a:off x="18745019" y="8817206"/>
            <a:ext cx="13882104" cy="906753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txBody>
          <a:bodyPr wrap="square" lIns="609600" tIns="609600" rIns="365760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4400" b="1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PLANNING</a:t>
            </a:r>
          </a:p>
          <a:p>
            <a:pPr>
              <a:spcAft>
                <a:spcPts val="508"/>
              </a:spcAft>
            </a:pPr>
            <a:r>
              <a:rPr lang="en-US" sz="4000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Multiple specialties were combined into one class to provide a framework of common diagnoses seen. </a:t>
            </a:r>
          </a:p>
          <a:p>
            <a:pPr>
              <a:spcAft>
                <a:spcPts val="508"/>
              </a:spcAft>
            </a:pPr>
            <a:endParaRPr lang="en-US" sz="4000" dirty="0">
              <a:solidFill>
                <a:srgbClr val="275CB3"/>
              </a:solidFill>
              <a:latin typeface="Segoe UI" panose="020B0502040204020203" pitchFamily="34" charset="0"/>
              <a:ea typeface="Roboto Condensed" panose="020B0604020202020204" charset="0"/>
              <a:cs typeface="Segoe UI" panose="020B0502040204020203" pitchFamily="34" charset="0"/>
            </a:endParaRPr>
          </a:p>
          <a:p>
            <a:pPr>
              <a:spcAft>
                <a:spcPts val="508"/>
              </a:spcAft>
            </a:pPr>
            <a:r>
              <a:rPr lang="en-US" sz="4000" b="1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	</a:t>
            </a:r>
            <a:r>
              <a:rPr lang="en-US" sz="4000" b="1" u="sng" dirty="0">
                <a:solidFill>
                  <a:srgbClr val="275CB3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Specialty topics presented: </a:t>
            </a:r>
          </a:p>
          <a:p>
            <a:pPr>
              <a:spcAft>
                <a:spcPts val="508"/>
              </a:spcAft>
            </a:pPr>
            <a:r>
              <a:rPr lang="en-US" sz="4000" b="1" dirty="0">
                <a:solidFill>
                  <a:srgbClr val="FFBF3F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	Hematology/Oncology</a:t>
            </a:r>
          </a:p>
          <a:p>
            <a:pPr>
              <a:spcAft>
                <a:spcPts val="508"/>
              </a:spcAft>
            </a:pPr>
            <a:r>
              <a:rPr lang="en-US" sz="4000" b="1" dirty="0">
                <a:solidFill>
                  <a:srgbClr val="54C8E8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	Diabetes</a:t>
            </a:r>
          </a:p>
          <a:p>
            <a:pPr>
              <a:spcAft>
                <a:spcPts val="508"/>
              </a:spcAft>
            </a:pPr>
            <a:r>
              <a:rPr lang="en-US" sz="4000" b="1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	Pulmonology (asthma/bronchiolitis) </a:t>
            </a:r>
          </a:p>
          <a:p>
            <a:pPr>
              <a:spcAft>
                <a:spcPts val="508"/>
              </a:spcAft>
            </a:pPr>
            <a:r>
              <a:rPr lang="en-US" sz="4000" b="1" dirty="0">
                <a:solidFill>
                  <a:srgbClr val="2FB88A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	Pediatric Surgery/Bariatrics/Trauma</a:t>
            </a:r>
          </a:p>
          <a:p>
            <a:pPr>
              <a:spcAft>
                <a:spcPts val="508"/>
              </a:spcAft>
            </a:pPr>
            <a:r>
              <a:rPr lang="en-US" sz="4000" b="1" dirty="0">
                <a:solidFill>
                  <a:srgbClr val="712A81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	Neurology (seizures) </a:t>
            </a:r>
          </a:p>
          <a:p>
            <a:pPr>
              <a:spcAft>
                <a:spcPts val="508"/>
              </a:spcAft>
            </a:pPr>
            <a:r>
              <a:rPr lang="en-US" sz="4000" b="1" dirty="0">
                <a:solidFill>
                  <a:srgbClr val="E04C9B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	Sepsis</a:t>
            </a:r>
          </a:p>
          <a:p>
            <a:pPr>
              <a:spcAft>
                <a:spcPts val="508"/>
              </a:spcAft>
            </a:pPr>
            <a:r>
              <a:rPr lang="en-US" sz="4000" b="1" dirty="0">
                <a:solidFill>
                  <a:srgbClr val="F99D20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	Nephrology (hypertension/nephrotic syndrome) </a:t>
            </a:r>
          </a:p>
          <a:p>
            <a:pPr>
              <a:spcAft>
                <a:spcPts val="508"/>
              </a:spcAft>
            </a:pPr>
            <a:endParaRPr lang="en-US" sz="5335" dirty="0">
              <a:solidFill>
                <a:srgbClr val="275CB3"/>
              </a:solidFill>
              <a:latin typeface="Segoe UI" panose="020B0502040204020203" pitchFamily="34" charset="0"/>
              <a:ea typeface="Roboto Condensed" panose="020B060402020202020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Aft>
                <a:spcPts val="467"/>
              </a:spcAft>
            </a:pPr>
            <a:endParaRPr lang="en-US" sz="3044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8ED23-4F47-6C4F-9765-EC8632C0DA65}"/>
              </a:ext>
            </a:extLst>
          </p:cNvPr>
          <p:cNvSpPr txBox="1"/>
          <p:nvPr/>
        </p:nvSpPr>
        <p:spPr>
          <a:xfrm>
            <a:off x="363346" y="17664363"/>
            <a:ext cx="15505642" cy="54974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txBody>
          <a:bodyPr wrap="square" lIns="609600" tIns="609600" rIns="365760" rtlCol="0">
            <a:noAutofit/>
          </a:bodyPr>
          <a:lstStyle/>
          <a:p>
            <a:pPr>
              <a:spcAft>
                <a:spcPts val="508"/>
              </a:spcAft>
            </a:pPr>
            <a:r>
              <a:rPr lang="en-US" sz="4400" b="1" dirty="0">
                <a:latin typeface="Segoe UI" panose="020B0502040204020203" pitchFamily="34" charset="0"/>
                <a:ea typeface="Open Sans Condensed Light" panose="020B0306030504020204" pitchFamily="34" charset="0"/>
                <a:cs typeface="Segoe UI" panose="020B0502040204020203" pitchFamily="34" charset="0"/>
              </a:rPr>
              <a:t>ENGAGEMENT</a:t>
            </a:r>
          </a:p>
          <a:p>
            <a:pPr>
              <a:spcAft>
                <a:spcPts val="508"/>
              </a:spcAft>
            </a:pPr>
            <a:r>
              <a:rPr lang="en-US" sz="4000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Course content was developed in collaboration with specialists and subject matter experts. </a:t>
            </a:r>
          </a:p>
          <a:p>
            <a:pPr>
              <a:spcAft>
                <a:spcPts val="508"/>
              </a:spcAft>
            </a:pPr>
            <a:endParaRPr lang="en-US" sz="4000" dirty="0">
              <a:solidFill>
                <a:srgbClr val="005CB9"/>
              </a:solidFill>
              <a:latin typeface="Segoe UI" panose="020B0502040204020203" pitchFamily="34" charset="0"/>
              <a:ea typeface="Roboto Condensed" panose="020B0604020202020204" charset="0"/>
              <a:cs typeface="Segoe UI" panose="020B0502040204020203" pitchFamily="34" charset="0"/>
            </a:endParaRPr>
          </a:p>
          <a:p>
            <a:pPr>
              <a:spcAft>
                <a:spcPts val="508"/>
              </a:spcAft>
            </a:pPr>
            <a:r>
              <a:rPr lang="en-US" sz="4000" dirty="0">
                <a:solidFill>
                  <a:srgbClr val="005CB9"/>
                </a:solidFill>
                <a:latin typeface="Segoe UI" panose="020B0502040204020203" pitchFamily="34" charset="0"/>
                <a:ea typeface="Roboto Condensed" panose="020B0604020202020204" charset="0"/>
                <a:cs typeface="Segoe UI" panose="020B0502040204020203" pitchFamily="34" charset="0"/>
              </a:rPr>
              <a:t>Educational strategies included lecture-based courses, case studies, various games, and escape rooms. </a:t>
            </a:r>
            <a:endParaRPr lang="en-US" sz="4000" dirty="0">
              <a:solidFill>
                <a:srgbClr val="005CB9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6EF019-5AC9-FA4F-8714-0807F3DDB31D}"/>
              </a:ext>
            </a:extLst>
          </p:cNvPr>
          <p:cNvSpPr/>
          <p:nvPr/>
        </p:nvSpPr>
        <p:spPr>
          <a:xfrm>
            <a:off x="0" y="-146590"/>
            <a:ext cx="32918400" cy="7301389"/>
          </a:xfrm>
          <a:prstGeom prst="rect">
            <a:avLst/>
          </a:prstGeom>
          <a:solidFill>
            <a:srgbClr val="005C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85">
              <a:solidFill>
                <a:srgbClr val="005CB9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E9B35C-2F40-1440-9AEA-788522479355}"/>
              </a:ext>
            </a:extLst>
          </p:cNvPr>
          <p:cNvGrpSpPr/>
          <p:nvPr/>
        </p:nvGrpSpPr>
        <p:grpSpPr>
          <a:xfrm>
            <a:off x="0" y="7056186"/>
            <a:ext cx="32918400" cy="537276"/>
            <a:chOff x="-2743198" y="7087466"/>
            <a:chExt cx="24688801" cy="40295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315B63-BFB9-F648-9440-36A9C774401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198" y="7288944"/>
              <a:ext cx="24688801" cy="0"/>
            </a:xfrm>
            <a:prstGeom prst="line">
              <a:avLst/>
            </a:prstGeom>
            <a:ln w="546100">
              <a:solidFill>
                <a:srgbClr val="54C8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C995EB-C279-DB45-98FD-5EEA14CD1AB3}"/>
                </a:ext>
              </a:extLst>
            </p:cNvPr>
            <p:cNvSpPr/>
            <p:nvPr/>
          </p:nvSpPr>
          <p:spPr>
            <a:xfrm>
              <a:off x="-1632855" y="7087466"/>
              <a:ext cx="402956" cy="402956"/>
            </a:xfrm>
            <a:prstGeom prst="ellipse">
              <a:avLst/>
            </a:prstGeom>
            <a:solidFill>
              <a:srgbClr val="005CB9"/>
            </a:solidFill>
            <a:ln>
              <a:solidFill>
                <a:srgbClr val="54C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36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9D19FC6-9F13-3F42-9640-84DBE0B8E949}"/>
              </a:ext>
            </a:extLst>
          </p:cNvPr>
          <p:cNvSpPr txBox="1"/>
          <p:nvPr/>
        </p:nvSpPr>
        <p:spPr>
          <a:xfrm>
            <a:off x="9240795" y="609097"/>
            <a:ext cx="229793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chemeClr val="bg1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Pediatric Nurses on the </a:t>
            </a:r>
          </a:p>
          <a:p>
            <a:pPr algn="ctr"/>
            <a:r>
              <a:rPr lang="en-US" sz="14400" b="1" dirty="0">
                <a:solidFill>
                  <a:schemeClr val="bg1"/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rPr>
              <a:t>Pathway to Prosper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5DD9D2A-EC39-8447-BEA4-6D9D5A03AB62}"/>
              </a:ext>
            </a:extLst>
          </p:cNvPr>
          <p:cNvSpPr/>
          <p:nvPr/>
        </p:nvSpPr>
        <p:spPr>
          <a:xfrm>
            <a:off x="34682003" y="5351924"/>
            <a:ext cx="2578443" cy="2578443"/>
          </a:xfrm>
          <a:prstGeom prst="ellipse">
            <a:avLst/>
          </a:prstGeom>
          <a:solidFill>
            <a:srgbClr val="54C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D82E112-4D5C-C543-B3AB-B6D7BBFEB30F}"/>
              </a:ext>
            </a:extLst>
          </p:cNvPr>
          <p:cNvSpPr/>
          <p:nvPr/>
        </p:nvSpPr>
        <p:spPr>
          <a:xfrm>
            <a:off x="34682003" y="8619128"/>
            <a:ext cx="2578443" cy="2578443"/>
          </a:xfrm>
          <a:prstGeom prst="ellipse">
            <a:avLst/>
          </a:prstGeom>
          <a:solidFill>
            <a:srgbClr val="2FB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>
                <a:solidFill>
                  <a:srgbClr val="2FB88A"/>
                </a:solidFill>
              </a:rPr>
              <a:t>    </a:t>
            </a:r>
            <a:endParaRPr lang="nl-NL" sz="1085" dirty="0">
              <a:solidFill>
                <a:srgbClr val="2FB88A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56F4A4-7DC3-5145-BABD-E10BCDB25F68}"/>
              </a:ext>
            </a:extLst>
          </p:cNvPr>
          <p:cNvSpPr/>
          <p:nvPr/>
        </p:nvSpPr>
        <p:spPr>
          <a:xfrm>
            <a:off x="38342749" y="8625304"/>
            <a:ext cx="2578443" cy="2578443"/>
          </a:xfrm>
          <a:prstGeom prst="ellipse">
            <a:avLst/>
          </a:prstGeom>
          <a:solidFill>
            <a:srgbClr val="712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>
                <a:solidFill>
                  <a:srgbClr val="54C8E8"/>
                </a:solidFill>
              </a:rPr>
              <a:t>    </a:t>
            </a:r>
            <a:endParaRPr lang="nl-NL" sz="1085" dirty="0">
              <a:solidFill>
                <a:srgbClr val="54C8E8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1654A1-4111-8F44-B532-FC15E75FEBEB}"/>
              </a:ext>
            </a:extLst>
          </p:cNvPr>
          <p:cNvSpPr/>
          <p:nvPr/>
        </p:nvSpPr>
        <p:spPr>
          <a:xfrm>
            <a:off x="34682003" y="12265617"/>
            <a:ext cx="2578443" cy="2578443"/>
          </a:xfrm>
          <a:prstGeom prst="ellipse">
            <a:avLst/>
          </a:prstGeom>
          <a:solidFill>
            <a:srgbClr val="E04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4A3679D-9740-6D4F-8D22-10E3C337949D}"/>
              </a:ext>
            </a:extLst>
          </p:cNvPr>
          <p:cNvSpPr/>
          <p:nvPr/>
        </p:nvSpPr>
        <p:spPr>
          <a:xfrm>
            <a:off x="34682003" y="16099339"/>
            <a:ext cx="2578443" cy="2578443"/>
          </a:xfrm>
          <a:prstGeom prst="ellipse">
            <a:avLst/>
          </a:prstGeom>
          <a:solidFill>
            <a:srgbClr val="434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A8F4478-208A-0E42-945B-6E537C7FE109}"/>
              </a:ext>
            </a:extLst>
          </p:cNvPr>
          <p:cNvSpPr/>
          <p:nvPr/>
        </p:nvSpPr>
        <p:spPr>
          <a:xfrm>
            <a:off x="34682003" y="19545629"/>
            <a:ext cx="2578443" cy="2578443"/>
          </a:xfrm>
          <a:prstGeom prst="ellipse">
            <a:avLst/>
          </a:prstGeom>
          <a:solidFill>
            <a:srgbClr val="888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6A7F86B-A7ED-C44B-B340-9DDD4612F900}"/>
              </a:ext>
            </a:extLst>
          </p:cNvPr>
          <p:cNvSpPr/>
          <p:nvPr/>
        </p:nvSpPr>
        <p:spPr>
          <a:xfrm>
            <a:off x="38222508" y="19351477"/>
            <a:ext cx="2578443" cy="2578443"/>
          </a:xfrm>
          <a:prstGeom prst="ellipse">
            <a:avLst/>
          </a:prstGeom>
          <a:solidFill>
            <a:srgbClr val="FFB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>
                <a:solidFill>
                  <a:srgbClr val="005CB9"/>
                </a:solidFill>
              </a:rPr>
              <a:t>    </a:t>
            </a:r>
            <a:endParaRPr lang="nl-NL" sz="1085" dirty="0">
              <a:solidFill>
                <a:srgbClr val="005CB9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C0BA5D-57EB-4C48-8514-49F70FB29138}"/>
              </a:ext>
            </a:extLst>
          </p:cNvPr>
          <p:cNvSpPr/>
          <p:nvPr/>
        </p:nvSpPr>
        <p:spPr>
          <a:xfrm>
            <a:off x="38342749" y="15905929"/>
            <a:ext cx="2578443" cy="2578443"/>
          </a:xfrm>
          <a:prstGeom prst="ellipse">
            <a:avLst/>
          </a:prstGeom>
          <a:solidFill>
            <a:srgbClr val="D9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6C96BF0-9D72-8343-B6C2-C15E291E71E8}"/>
              </a:ext>
            </a:extLst>
          </p:cNvPr>
          <p:cNvSpPr/>
          <p:nvPr/>
        </p:nvSpPr>
        <p:spPr>
          <a:xfrm>
            <a:off x="38342749" y="12265617"/>
            <a:ext cx="2578443" cy="2578443"/>
          </a:xfrm>
          <a:prstGeom prst="ellipse">
            <a:avLst/>
          </a:prstGeom>
          <a:solidFill>
            <a:srgbClr val="F99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C4E08CA-F494-2743-9855-F8E54321FED1}"/>
              </a:ext>
            </a:extLst>
          </p:cNvPr>
          <p:cNvSpPr/>
          <p:nvPr/>
        </p:nvSpPr>
        <p:spPr>
          <a:xfrm>
            <a:off x="38342749" y="5351924"/>
            <a:ext cx="2578443" cy="2578443"/>
          </a:xfrm>
          <a:prstGeom prst="ellipse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>
                <a:solidFill>
                  <a:srgbClr val="2FB88A"/>
                </a:solidFill>
              </a:rPr>
              <a:t>    </a:t>
            </a:r>
            <a:endParaRPr lang="nl-NL" sz="1085" dirty="0">
              <a:solidFill>
                <a:srgbClr val="2FB88A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FAD0B5D-2572-AC4C-93F0-AA11106BD130}"/>
              </a:ext>
            </a:extLst>
          </p:cNvPr>
          <p:cNvSpPr/>
          <p:nvPr/>
        </p:nvSpPr>
        <p:spPr>
          <a:xfrm>
            <a:off x="34723069" y="22991920"/>
            <a:ext cx="2578443" cy="2578443"/>
          </a:xfrm>
          <a:prstGeom prst="ellipse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F1C4353-8AC7-EE47-BC2A-ABD988CEBF2E}"/>
              </a:ext>
            </a:extLst>
          </p:cNvPr>
          <p:cNvSpPr/>
          <p:nvPr/>
        </p:nvSpPr>
        <p:spPr>
          <a:xfrm>
            <a:off x="38222508" y="22797025"/>
            <a:ext cx="2578443" cy="2578443"/>
          </a:xfrm>
          <a:prstGeom prst="ellipse">
            <a:avLst/>
          </a:prstGeom>
          <a:solidFill>
            <a:srgbClr val="510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A1285F-C4BB-8844-A9F5-575040EE5DE2}"/>
              </a:ext>
            </a:extLst>
          </p:cNvPr>
          <p:cNvSpPr/>
          <p:nvPr/>
        </p:nvSpPr>
        <p:spPr>
          <a:xfrm>
            <a:off x="34675877" y="26259124"/>
            <a:ext cx="2578443" cy="2578443"/>
          </a:xfrm>
          <a:prstGeom prst="ellipse">
            <a:avLst/>
          </a:prstGeom>
          <a:solidFill>
            <a:srgbClr val="AC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dirty="0"/>
              <a:t>    </a:t>
            </a:r>
            <a:endParaRPr lang="nl-NL" sz="1085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BFFF6D1-EC97-1540-A16C-0F15919B3BFB}"/>
              </a:ext>
            </a:extLst>
          </p:cNvPr>
          <p:cNvSpPr/>
          <p:nvPr/>
        </p:nvSpPr>
        <p:spPr>
          <a:xfrm>
            <a:off x="38222508" y="26092968"/>
            <a:ext cx="2578443" cy="2578443"/>
          </a:xfrm>
          <a:prstGeom prst="ellipse">
            <a:avLst/>
          </a:prstGeom>
          <a:solidFill>
            <a:srgbClr val="D6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b="1" dirty="0"/>
              <a:t>    </a:t>
            </a:r>
            <a:endParaRPr lang="nl-NL" sz="1085" b="1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47B7232-5A76-4D42-9DE8-88F5B45AE101}"/>
              </a:ext>
            </a:extLst>
          </p:cNvPr>
          <p:cNvSpPr/>
          <p:nvPr/>
        </p:nvSpPr>
        <p:spPr>
          <a:xfrm>
            <a:off x="34669671" y="29310164"/>
            <a:ext cx="2578443" cy="2578443"/>
          </a:xfrm>
          <a:prstGeom prst="ellipse">
            <a:avLst/>
          </a:prstGeom>
          <a:solidFill>
            <a:srgbClr val="54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5" b="1" dirty="0"/>
              <a:t>    </a:t>
            </a:r>
            <a:endParaRPr lang="nl-NL" sz="1085" b="1" dirty="0"/>
          </a:p>
        </p:txBody>
      </p:sp>
      <p:pic>
        <p:nvPicPr>
          <p:cNvPr id="52" name="Content Placeholder 50">
            <a:extLst>
              <a:ext uri="{FF2B5EF4-FFF2-40B4-BE49-F238E27FC236}">
                <a16:creationId xmlns:a16="http://schemas.microsoft.com/office/drawing/2014/main" id="{6D50902B-599C-084C-AD9E-AF0497A29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248" y="36510309"/>
            <a:ext cx="1381329" cy="13506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E0296CA-DCEB-A84E-9470-0556E88D3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088" y="33838512"/>
            <a:ext cx="1836820" cy="230502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5D54266-3DA3-4042-A30B-36FE86AFA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717" y="34635295"/>
            <a:ext cx="1565507" cy="15655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2C34634-2DD7-8741-B478-285426285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271" y="37378002"/>
            <a:ext cx="1660455" cy="162271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551DE11-09E2-2D42-813C-3ABA74703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384" y="40550687"/>
            <a:ext cx="1343747" cy="218358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80B9704-B9AD-F148-816F-28FA69E81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519" y="38357001"/>
            <a:ext cx="1854787" cy="1593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C7916-11D1-F600-47DC-8583B070D23A}"/>
              </a:ext>
            </a:extLst>
          </p:cNvPr>
          <p:cNvSpPr txBox="1"/>
          <p:nvPr/>
        </p:nvSpPr>
        <p:spPr>
          <a:xfrm>
            <a:off x="-167166" y="5628153"/>
            <a:ext cx="3291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Dayla Daff MBA/MSN, RN &amp; Lucinda Berent MSN, RN, CPEN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C3552A62-6709-9043-186E-E2924DDA9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497252"/>
              </p:ext>
            </p:extLst>
          </p:nvPr>
        </p:nvGraphicFramePr>
        <p:xfrm>
          <a:off x="-510873" y="22651270"/>
          <a:ext cx="10981944" cy="11187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5" name="Picture 24" descr="A group of people wearing scrubs&#10;&#10;AI-generated content may be incorrect.">
            <a:extLst>
              <a:ext uri="{FF2B5EF4-FFF2-40B4-BE49-F238E27FC236}">
                <a16:creationId xmlns:a16="http://schemas.microsoft.com/office/drawing/2014/main" id="{E15D88B7-A9C0-03A4-B4A4-6F9C80834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483" y="9412732"/>
            <a:ext cx="7155025" cy="8397218"/>
          </a:xfrm>
          <a:prstGeom prst="rect">
            <a:avLst/>
          </a:prstGeom>
        </p:spPr>
      </p:pic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72AA0DD6-927A-DF7C-6791-86E88EB563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4113080"/>
              </p:ext>
            </p:extLst>
          </p:nvPr>
        </p:nvGraphicFramePr>
        <p:xfrm>
          <a:off x="22632729" y="22602010"/>
          <a:ext cx="10979575" cy="11124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B7C4BAF-7F92-D048-7046-1C24F107B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8877260"/>
              </p:ext>
            </p:extLst>
          </p:nvPr>
        </p:nvGraphicFramePr>
        <p:xfrm>
          <a:off x="7080938" y="33807173"/>
          <a:ext cx="18567587" cy="9461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7" name="Content Placeholder 5">
            <a:extLst>
              <a:ext uri="{FF2B5EF4-FFF2-40B4-BE49-F238E27FC236}">
                <a16:creationId xmlns:a16="http://schemas.microsoft.com/office/drawing/2014/main" id="{1C4444C0-A042-35F8-1AA2-5A845022C5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069532"/>
              </p:ext>
            </p:extLst>
          </p:nvPr>
        </p:nvGraphicFramePr>
        <p:xfrm>
          <a:off x="8954191" y="22381635"/>
          <a:ext cx="14723955" cy="8397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FBC0F78A-64D5-C820-5D4A-533193342E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66406" y="23023175"/>
            <a:ext cx="1191927" cy="1063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3353CD-47F2-9AC7-8C76-ED75D34A57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639" y="36185378"/>
            <a:ext cx="6273130" cy="6619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73DF1C-F17C-DFAD-E712-4EDA3B729559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5721240" y="36148298"/>
            <a:ext cx="6273130" cy="66192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E1E549-7D39-13AF-74C5-9D8B47A7326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639" y="1601626"/>
            <a:ext cx="8739414" cy="23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65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666_PosterPPT_Template23_Vertical_R1" id="{C492D8A9-DD53-449D-81D1-57407B58BB90}" vid="{A3C129F8-D87C-4778-9591-88D56B57CD0E}"/>
    </a:ext>
  </a:extLst>
</a:theme>
</file>

<file path=ppt/theme/themeOverride1.xml><?xml version="1.0" encoding="utf-8"?>
<a:themeOverride xmlns:a="http://schemas.openxmlformats.org/drawingml/2006/main">
  <a:clrScheme name="Cooks">
    <a:dk1>
      <a:srgbClr val="000000"/>
    </a:dk1>
    <a:lt1>
      <a:srgbClr val="FFFFFF"/>
    </a:lt1>
    <a:dk2>
      <a:srgbClr val="000000"/>
    </a:dk2>
    <a:lt2>
      <a:srgbClr val="FFFFFF"/>
    </a:lt2>
    <a:accent1>
      <a:srgbClr val="005CB9"/>
    </a:accent1>
    <a:accent2>
      <a:srgbClr val="54C8E8"/>
    </a:accent2>
    <a:accent3>
      <a:srgbClr val="2FB88A"/>
    </a:accent3>
    <a:accent4>
      <a:srgbClr val="712A81"/>
    </a:accent4>
    <a:accent5>
      <a:srgbClr val="E04C9B"/>
    </a:accent5>
    <a:accent6>
      <a:srgbClr val="F99D20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9666_PosterPPT_Template23_Vertical_R1</Template>
  <TotalTime>494</TotalTime>
  <Words>285</Words>
  <Application>Microsoft Office PowerPoint</Application>
  <PresentationFormat>Custom</PresentationFormat>
  <Paragraphs>69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Segoe UI</vt:lpstr>
      <vt:lpstr>Calibri</vt:lpstr>
      <vt:lpstr>Arial</vt:lpstr>
      <vt:lpstr>Calibri Light</vt:lpstr>
      <vt:lpstr>Segoe UI Semibold</vt:lpstr>
      <vt:lpstr>Office Theme</vt:lpstr>
      <vt:lpstr>PowerPoint Presentation</vt:lpstr>
    </vt:vector>
  </TitlesOfParts>
  <Company>Cook Children's Health Care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Van Orne</dc:creator>
  <cp:lastModifiedBy>Trista Goodman</cp:lastModifiedBy>
  <cp:revision>35</cp:revision>
  <dcterms:created xsi:type="dcterms:W3CDTF">2024-11-14T18:50:53Z</dcterms:created>
  <dcterms:modified xsi:type="dcterms:W3CDTF">2026-03-03T22:40:32Z</dcterms:modified>
</cp:coreProperties>
</file>