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411" r:id="rId5"/>
    <p:sldId id="405" r:id="rId6"/>
  </p:sldIdLst>
  <p:sldSz cx="32918400" cy="16459200"/>
  <p:notesSz cx="6858000" cy="9144000"/>
  <p:defaultTextStyle>
    <a:defPPr>
      <a:defRPr lang="en-US"/>
    </a:defPPr>
    <a:lvl1pPr marL="0" algn="l" defTabSz="1185062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1pPr>
    <a:lvl2pPr marL="1185062" algn="l" defTabSz="1185062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2pPr>
    <a:lvl3pPr marL="2370125" algn="l" defTabSz="1185062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3pPr>
    <a:lvl4pPr marL="3555187" algn="l" defTabSz="1185062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4pPr>
    <a:lvl5pPr marL="4740250" algn="l" defTabSz="1185062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5pPr>
    <a:lvl6pPr marL="5925312" algn="l" defTabSz="1185062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6pPr>
    <a:lvl7pPr marL="7110374" algn="l" defTabSz="1185062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7pPr>
    <a:lvl8pPr marL="8295437" algn="l" defTabSz="1185062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8pPr>
    <a:lvl9pPr marL="9480499" algn="l" defTabSz="1185062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amples" id="{181B238E-343F-5043-824B-8D3DFAA30018}">
          <p14:sldIdLst>
            <p14:sldId id="411"/>
            <p14:sldId id="40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66"/>
    <a:srgbClr val="003FC0"/>
    <a:srgbClr val="1D84F4"/>
    <a:srgbClr val="81008A"/>
    <a:srgbClr val="EA96FF"/>
    <a:srgbClr val="BF8E02"/>
    <a:srgbClr val="FFF0C1"/>
    <a:srgbClr val="E0E0E0"/>
    <a:srgbClr val="F2F4F1"/>
    <a:srgbClr val="F1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1" autoAdjust="0"/>
    <p:restoredTop sz="94660"/>
  </p:normalViewPr>
  <p:slideViewPr>
    <p:cSldViewPr snapToGrid="0">
      <p:cViewPr varScale="1">
        <p:scale>
          <a:sx n="46" d="100"/>
          <a:sy n="46" d="100"/>
        </p:scale>
        <p:origin x="36" y="3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52" d="100"/>
          <a:sy n="152" d="100"/>
        </p:scale>
        <p:origin x="5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7F437-34E4-457B-ACAA-C109BC5AD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9805C-0D4B-456D-9316-F45962E2F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91EB8-1FC0-49BA-B8A0-9D4051C7D0E5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70BBA-56B5-4091-9B11-25E056164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17362-806F-4EA8-BAA6-0CA6D364BC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AC5C8-AA3E-49B6-9C0B-3EDF0860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1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D89D3-6540-412A-8DF7-24F6B362E6BB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CCA8E-E054-4945-93F6-8F3E2A7D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5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70125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1pPr>
    <a:lvl2pPr marL="1185062" algn="l" defTabSz="2370125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2pPr>
    <a:lvl3pPr marL="2370125" algn="l" defTabSz="2370125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3pPr>
    <a:lvl4pPr marL="3555187" algn="l" defTabSz="2370125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4pPr>
    <a:lvl5pPr marL="4740250" algn="l" defTabSz="2370125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5pPr>
    <a:lvl6pPr marL="5925312" algn="l" defTabSz="2370125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6pPr>
    <a:lvl7pPr marL="7110374" algn="l" defTabSz="2370125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7pPr>
    <a:lvl8pPr marL="8295437" algn="l" defTabSz="2370125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8pPr>
    <a:lvl9pPr marL="9480499" algn="l" defTabSz="2370125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413C7-A5C3-C440-BEAB-026A4F9049A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508764" y="5895190"/>
            <a:ext cx="9382600" cy="1488595"/>
          </a:xfrm>
          <a:prstGeom prst="rect">
            <a:avLst/>
          </a:prstGeom>
        </p:spPr>
        <p:txBody>
          <a:bodyPr lIns="0" tIns="182880" rIns="0" bIns="0"/>
          <a:lstStyle>
            <a:lvl1pPr algn="l">
              <a:defRPr sz="432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856FA07-C4F3-5540-B246-7519FB706F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737" y="1277514"/>
            <a:ext cx="4447902" cy="2044678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B7770FF-EA49-8C47-B6E1-7467ABA2076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" y="6357917"/>
            <a:ext cx="32917226" cy="10101283"/>
          </a:xfrm>
          <a:custGeom>
            <a:avLst/>
            <a:gdLst>
              <a:gd name="connsiteX0" fmla="*/ 12191565 w 12191565"/>
              <a:gd name="connsiteY0" fmla="*/ 0 h 4208868"/>
              <a:gd name="connsiteX1" fmla="*/ 12191565 w 12191565"/>
              <a:gd name="connsiteY1" fmla="*/ 4208868 h 4208868"/>
              <a:gd name="connsiteX2" fmla="*/ 0 w 12191565"/>
              <a:gd name="connsiteY2" fmla="*/ 4208868 h 4208868"/>
              <a:gd name="connsiteX3" fmla="*/ 0 w 12191565"/>
              <a:gd name="connsiteY3" fmla="*/ 1095429 h 4208868"/>
              <a:gd name="connsiteX4" fmla="*/ 12191565 w 12191565"/>
              <a:gd name="connsiteY4" fmla="*/ 0 h 420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565" h="4208868">
                <a:moveTo>
                  <a:pt x="12191565" y="0"/>
                </a:moveTo>
                <a:lnTo>
                  <a:pt x="12191565" y="4208868"/>
                </a:lnTo>
                <a:cubicBezTo>
                  <a:pt x="12191565" y="4208868"/>
                  <a:pt x="12191565" y="4208868"/>
                  <a:pt x="0" y="4208868"/>
                </a:cubicBezTo>
                <a:cubicBezTo>
                  <a:pt x="0" y="4208868"/>
                  <a:pt x="0" y="4208868"/>
                  <a:pt x="0" y="1095429"/>
                </a:cubicBezTo>
                <a:cubicBezTo>
                  <a:pt x="4105368" y="543361"/>
                  <a:pt x="7648141" y="86206"/>
                  <a:pt x="12191565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tIns="137160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129EBAC-8660-A14F-9620-F4E05EE5A62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5797705" y="1097280"/>
            <a:ext cx="5611937" cy="3630931"/>
          </a:xfrm>
          <a:solidFill>
            <a:schemeClr val="bg1"/>
          </a:solidFill>
        </p:spPr>
        <p:txBody>
          <a:bodyPr tIns="0"/>
          <a:lstStyle>
            <a:lvl1pPr algn="ctr">
              <a:defRPr sz="2400"/>
            </a:lvl1pPr>
          </a:lstStyle>
          <a:p>
            <a:r>
              <a:rPr lang="en-US"/>
              <a:t>Insert entity logo or delete this box to reveal default logo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F4D6C8-AF9A-494F-9EC6-238AE40AE65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08763" y="3211834"/>
            <a:ext cx="14594683" cy="2683358"/>
          </a:xfrm>
        </p:spPr>
        <p:txBody>
          <a:bodyPr tIns="228600" anchor="t" anchorCtr="0"/>
          <a:lstStyle>
            <a:lvl1pPr>
              <a:spcAft>
                <a:spcPts val="0"/>
              </a:spcAft>
              <a:defRPr sz="5760" b="0">
                <a:solidFill>
                  <a:schemeClr val="accent2"/>
                </a:solidFill>
              </a:defRPr>
            </a:lvl1pPr>
            <a:lvl2pPr>
              <a:defRPr sz="5760" b="0"/>
            </a:lvl2pPr>
            <a:lvl3pPr marL="0" indent="0">
              <a:buNone/>
              <a:defRPr sz="5760" b="0">
                <a:solidFill>
                  <a:schemeClr val="accent2"/>
                </a:solidFill>
              </a:defRPr>
            </a:lvl3pPr>
            <a:lvl4pPr marL="0" indent="0">
              <a:buNone/>
              <a:defRPr sz="5760" b="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5760" b="0">
                <a:solidFill>
                  <a:schemeClr val="accent2"/>
                </a:solidFill>
              </a:defRPr>
            </a:lvl5pPr>
            <a:lvl6pPr marL="0" indent="0">
              <a:buFontTx/>
              <a:buNone/>
              <a:defRPr sz="5760" b="0">
                <a:solidFill>
                  <a:schemeClr val="accent2"/>
                </a:solidFill>
              </a:defRPr>
            </a:lvl6pPr>
            <a:lvl7pPr marL="0" indent="0">
              <a:buFontTx/>
              <a:buNone/>
              <a:defRPr sz="5760" b="0">
                <a:solidFill>
                  <a:schemeClr val="accent2"/>
                </a:solidFill>
              </a:defRPr>
            </a:lvl7pPr>
            <a:lvl8pPr marL="0" indent="0">
              <a:buFontTx/>
              <a:buNone/>
              <a:defRPr sz="5760" b="0">
                <a:solidFill>
                  <a:schemeClr val="accent2"/>
                </a:solidFill>
              </a:defRPr>
            </a:lvl8pPr>
            <a:lvl9pPr marL="0" indent="0">
              <a:buFontTx/>
              <a:buNone/>
              <a:defRPr sz="576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C7B7797-089A-224D-B21D-BB5FBE717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418" y="1097281"/>
            <a:ext cx="19725101" cy="2114551"/>
          </a:xfrm>
        </p:spPr>
        <p:txBody>
          <a:bodyPr tIns="0" rIns="0" bIns="0" anchor="t" anchorCtr="0"/>
          <a:lstStyle>
            <a:lvl1pPr>
              <a:lnSpc>
                <a:spcPts val="9600"/>
              </a:lnSpc>
              <a:defRPr sz="864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2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0ED7FF-B301-DB49-88A6-4CD72677E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8574"/>
            <a:ext cx="32918397" cy="16459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A7D195-BE54-B045-B0B8-117BB4C386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98106" y="14356081"/>
            <a:ext cx="3111534" cy="1430354"/>
          </a:xfrm>
          <a:prstGeom prst="rect">
            <a:avLst/>
          </a:prstGeom>
        </p:spPr>
      </p:pic>
      <p:sp>
        <p:nvSpPr>
          <p:cNvPr id="13" name="Title 9">
            <a:extLst>
              <a:ext uri="{FF2B5EF4-FFF2-40B4-BE49-F238E27FC236}">
                <a16:creationId xmlns:a16="http://schemas.microsoft.com/office/drawing/2014/main" id="{531B1252-CF0B-9640-9CA6-70638C1D6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3211833"/>
            <a:ext cx="20518283" cy="8231234"/>
          </a:xfrm>
        </p:spPr>
        <p:txBody>
          <a:bodyPr tIns="0" rIns="0" bIns="0" anchor="ctr" anchorCtr="0"/>
          <a:lstStyle>
            <a:lvl1pPr>
              <a:lnSpc>
                <a:spcPct val="100000"/>
              </a:lnSpc>
              <a:defRPr sz="864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ECFA2BE6-7186-424D-B31B-B9DB51EA70B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786065" y="15331138"/>
            <a:ext cx="18499455" cy="5010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This presentation is confidential and should not be distributed or shared with anyone outside of Catholic Health.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BF17428-4D60-D948-AEFD-FF905B1F09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508758" y="15331138"/>
            <a:ext cx="1145858" cy="5010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3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>
            <a:extLst>
              <a:ext uri="{FF2B5EF4-FFF2-40B4-BE49-F238E27FC236}">
                <a16:creationId xmlns:a16="http://schemas.microsoft.com/office/drawing/2014/main" id="{531B1252-CF0B-9640-9CA6-70638C1D6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3211833"/>
            <a:ext cx="20518283" cy="8231234"/>
          </a:xfrm>
        </p:spPr>
        <p:txBody>
          <a:bodyPr tIns="0" rIns="0" bIns="0" anchor="ctr" anchorCtr="0"/>
          <a:lstStyle>
            <a:lvl1pPr>
              <a:lnSpc>
                <a:spcPct val="100000"/>
              </a:lnSpc>
              <a:defRPr sz="864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3D1328-CC8B-314F-9D9A-C08232E034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This presentation is confidential and should not be distributed or shared with anyone outside of Catholic Health.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FBA27-2284-8A4E-AB8F-DA5A97B82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691B674-A9BE-694D-965A-A8A47CE499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637" y="14353610"/>
            <a:ext cx="3105000" cy="142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7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0ED7FF-B301-DB49-88A6-4CD72677E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0"/>
            <a:ext cx="32918400" cy="16459200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29CABC0-370C-084A-A757-B04551C68D3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32917226" cy="14309050"/>
          </a:xfrm>
          <a:custGeom>
            <a:avLst/>
            <a:gdLst>
              <a:gd name="connsiteX0" fmla="*/ 0 w 12191565"/>
              <a:gd name="connsiteY0" fmla="*/ 0 h 5962104"/>
              <a:gd name="connsiteX1" fmla="*/ 12191565 w 12191565"/>
              <a:gd name="connsiteY1" fmla="*/ 0 h 5962104"/>
              <a:gd name="connsiteX2" fmla="*/ 12191565 w 12191565"/>
              <a:gd name="connsiteY2" fmla="*/ 4866961 h 5962104"/>
              <a:gd name="connsiteX3" fmla="*/ 0 w 12191565"/>
              <a:gd name="connsiteY3" fmla="*/ 5962104 h 5962104"/>
              <a:gd name="connsiteX4" fmla="*/ 0 w 12191565"/>
              <a:gd name="connsiteY4" fmla="*/ 0 h 596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565" h="5962104">
                <a:moveTo>
                  <a:pt x="0" y="0"/>
                </a:moveTo>
                <a:cubicBezTo>
                  <a:pt x="0" y="0"/>
                  <a:pt x="0" y="0"/>
                  <a:pt x="12191565" y="0"/>
                </a:cubicBezTo>
                <a:lnTo>
                  <a:pt x="12191565" y="4866961"/>
                </a:lnTo>
                <a:cubicBezTo>
                  <a:pt x="7648141" y="4952308"/>
                  <a:pt x="4105368" y="5409525"/>
                  <a:pt x="0" y="5962104"/>
                </a:cubicBezTo>
                <a:cubicBezTo>
                  <a:pt x="0" y="5962104"/>
                  <a:pt x="0" y="5962104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tIns="2377440">
            <a:noAutofit/>
          </a:bodyPr>
          <a:lstStyle>
            <a:lvl1pPr algn="ctr">
              <a:defRPr/>
            </a:lvl1pPr>
          </a:lstStyle>
          <a:p>
            <a:r>
              <a:rPr lang="en-US"/>
              <a:t>Insert Pic</a:t>
            </a:r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id="{A9C1DED5-11F8-CD4E-A070-F6D65DA8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3211833"/>
            <a:ext cx="14594683" cy="7055575"/>
          </a:xfrm>
        </p:spPr>
        <p:txBody>
          <a:bodyPr tIns="0" rIns="0" bIns="0" anchor="ctr" anchorCtr="0"/>
          <a:lstStyle>
            <a:lvl1pPr>
              <a:lnSpc>
                <a:spcPct val="100000"/>
              </a:lnSpc>
              <a:defRPr sz="672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1A596F14-3AC2-0847-A437-25F9F2FCDD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786065" y="15331138"/>
            <a:ext cx="18499455" cy="5010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This presentation is confidential and should not be distributed or shared with anyone outside of Catholic Health.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8FD60C37-200C-5F4B-9F61-9F766BCF3F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508758" y="15331138"/>
            <a:ext cx="1145858" cy="5010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99D475-F5F3-6E4D-BF5F-5DD29EA0AC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98106" y="14356081"/>
            <a:ext cx="3111534" cy="143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50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0ED7FF-B301-DB49-88A6-4CD72677E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0"/>
            <a:ext cx="32918400" cy="16459200"/>
          </a:xfrm>
          <a:prstGeom prst="rect">
            <a:avLst/>
          </a:prstGeom>
        </p:spPr>
      </p:pic>
      <p:sp>
        <p:nvSpPr>
          <p:cNvPr id="13" name="Title 9">
            <a:extLst>
              <a:ext uri="{FF2B5EF4-FFF2-40B4-BE49-F238E27FC236}">
                <a16:creationId xmlns:a16="http://schemas.microsoft.com/office/drawing/2014/main" id="{A9C1DED5-11F8-CD4E-A070-F6D65DA8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097283"/>
            <a:ext cx="14594683" cy="11560627"/>
          </a:xfrm>
        </p:spPr>
        <p:txBody>
          <a:bodyPr tIns="0" rIns="228600" bIns="0" anchor="ctr" anchorCtr="0"/>
          <a:lstStyle>
            <a:lvl1pPr>
              <a:lnSpc>
                <a:spcPct val="100000"/>
              </a:lnSpc>
              <a:defRPr sz="672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1A596F14-3AC2-0847-A437-25F9F2FCDD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786065" y="15331138"/>
            <a:ext cx="18499455" cy="5010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This presentation is confidential and should not be distributed or shared with anyone outside of Catholic Health.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8FD60C37-200C-5F4B-9F61-9F766BCF3F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508758" y="15331138"/>
            <a:ext cx="1145858" cy="5010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99D475-F5F3-6E4D-BF5F-5DD29EA0AC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98106" y="14356081"/>
            <a:ext cx="3111534" cy="1430354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78C8ED-35EE-4144-86BC-2884088714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459201" y="4"/>
            <a:ext cx="16458026" cy="12538817"/>
          </a:xfrm>
          <a:custGeom>
            <a:avLst/>
            <a:gdLst>
              <a:gd name="connsiteX0" fmla="*/ 0 w 6095565"/>
              <a:gd name="connsiteY0" fmla="*/ 0 h 5224507"/>
              <a:gd name="connsiteX1" fmla="*/ 73218 w 6095565"/>
              <a:gd name="connsiteY1" fmla="*/ 0 h 5224507"/>
              <a:gd name="connsiteX2" fmla="*/ 6095565 w 6095565"/>
              <a:gd name="connsiteY2" fmla="*/ 0 h 5224507"/>
              <a:gd name="connsiteX3" fmla="*/ 6095565 w 6095565"/>
              <a:gd name="connsiteY3" fmla="*/ 4866961 h 5224507"/>
              <a:gd name="connsiteX4" fmla="*/ 1323926 w 6095565"/>
              <a:gd name="connsiteY4" fmla="*/ 5105278 h 5224507"/>
              <a:gd name="connsiteX5" fmla="*/ 0 w 6095565"/>
              <a:gd name="connsiteY5" fmla="*/ 5224507 h 522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5565" h="5224507">
                <a:moveTo>
                  <a:pt x="0" y="0"/>
                </a:moveTo>
                <a:lnTo>
                  <a:pt x="73218" y="0"/>
                </a:lnTo>
                <a:cubicBezTo>
                  <a:pt x="1645763" y="0"/>
                  <a:pt x="3619153" y="0"/>
                  <a:pt x="6095565" y="0"/>
                </a:cubicBezTo>
                <a:lnTo>
                  <a:pt x="6095565" y="4866961"/>
                </a:lnTo>
                <a:cubicBezTo>
                  <a:pt x="4391781" y="4898966"/>
                  <a:pt x="2828714" y="4983266"/>
                  <a:pt x="1323926" y="5105278"/>
                </a:cubicBezTo>
                <a:lnTo>
                  <a:pt x="0" y="522450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tIns="201168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625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co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08760" y="3148963"/>
            <a:ext cx="29900880" cy="11877677"/>
          </a:xfrm>
        </p:spPr>
        <p:txBody>
          <a:bodyPr rIns="193852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E98EB3-77D2-3B41-B565-7B872F2A463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This presentation is confidential and should not be distributed or shared with anyone outside of Catholic Health.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1BF45-6FDB-A441-9E89-7B0B4BBB370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79AB6DA-E6F7-AB43-B01B-E3379DC379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637" y="14353610"/>
            <a:ext cx="3105000" cy="142735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E22C2C-CE47-604F-90CC-8A4360FBC4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8762" y="2398396"/>
            <a:ext cx="29900877" cy="750569"/>
          </a:xfrm>
        </p:spPr>
        <p:txBody>
          <a:bodyPr tIns="0" anchor="b" anchorCtr="0"/>
          <a:lstStyle>
            <a:lvl1pPr>
              <a:spcAft>
                <a:spcPts val="0"/>
              </a:spcAft>
              <a:defRPr sz="4800" b="1">
                <a:solidFill>
                  <a:schemeClr val="accent2"/>
                </a:solidFill>
              </a:defRPr>
            </a:lvl1pPr>
            <a:lvl2pPr>
              <a:defRPr sz="4800"/>
            </a:lvl2pPr>
            <a:lvl3pPr marL="0" indent="0">
              <a:buNone/>
              <a:defRPr sz="4800" b="1">
                <a:solidFill>
                  <a:schemeClr val="accent2"/>
                </a:solidFill>
              </a:defRPr>
            </a:lvl3pPr>
            <a:lvl4pPr marL="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4800" b="1">
                <a:solidFill>
                  <a:schemeClr val="accent2"/>
                </a:solidFill>
              </a:defRPr>
            </a:lvl5pPr>
            <a:lvl6pPr marL="0" indent="0">
              <a:buFontTx/>
              <a:buNone/>
              <a:defRPr sz="4800" b="1">
                <a:solidFill>
                  <a:schemeClr val="accent2"/>
                </a:solidFill>
              </a:defRPr>
            </a:lvl6pPr>
            <a:lvl7pPr marL="0" indent="0">
              <a:buFontTx/>
              <a:buNone/>
              <a:defRPr sz="4800" b="1">
                <a:solidFill>
                  <a:schemeClr val="accent2"/>
                </a:solidFill>
              </a:defRPr>
            </a:lvl7pPr>
            <a:lvl8pPr marL="0" indent="0">
              <a:buFontTx/>
              <a:buNone/>
              <a:defRPr sz="4800" b="1">
                <a:solidFill>
                  <a:schemeClr val="accent2"/>
                </a:solidFill>
              </a:defRPr>
            </a:lvl8pPr>
            <a:lvl9pPr marL="0" indent="0">
              <a:buFontTx/>
              <a:buNone/>
              <a:defRPr sz="48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8727E00-A87D-7346-9F5D-C6C55E7A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89981F2-360D-DB4C-9DEB-F0ACA28638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870681" y="15331138"/>
            <a:ext cx="10312718" cy="1128062"/>
          </a:xfrm>
        </p:spPr>
        <p:txBody>
          <a:bodyPr lIns="91440" tIns="91440" anchor="t" anchorCtr="0"/>
          <a:lstStyle>
            <a:lvl1pPr>
              <a:spcAft>
                <a:spcPts val="0"/>
              </a:spcAft>
              <a:defRPr sz="1920" b="0">
                <a:solidFill>
                  <a:schemeClr val="tx2"/>
                </a:solidFill>
              </a:defRPr>
            </a:lvl1pPr>
            <a:lvl2pPr>
              <a:defRPr sz="1920" b="0">
                <a:solidFill>
                  <a:schemeClr val="tx2"/>
                </a:solidFill>
              </a:defRPr>
            </a:lvl2pPr>
            <a:lvl3pPr marL="0" indent="0">
              <a:buNone/>
              <a:defRPr sz="1920" b="0">
                <a:solidFill>
                  <a:schemeClr val="tx2"/>
                </a:solidFill>
              </a:defRPr>
            </a:lvl3pPr>
            <a:lvl4pPr marL="0" indent="0">
              <a:buNone/>
              <a:defRPr sz="1920" b="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920" b="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920" b="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920" b="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920" b="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92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096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08760" y="3155429"/>
            <a:ext cx="14594683" cy="11871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90614-5015-FC49-9E9D-A9E87844B5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844964" y="3155430"/>
            <a:ext cx="14564678" cy="118712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BC2C4F-8C5D-9B4F-B054-5C43FCC4CF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This presentation is confidential and should not be distributed or shared with anyone outside of Catholic Health.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00EFB-A9C2-6C49-83DB-13F68279883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B8CB21F-A9C7-2F4F-A435-497A65169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637" y="14353610"/>
            <a:ext cx="3105000" cy="1427352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376CF29-558D-794E-9513-20592D081C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08762" y="2404861"/>
            <a:ext cx="29900877" cy="750569"/>
          </a:xfrm>
        </p:spPr>
        <p:txBody>
          <a:bodyPr tIns="0" anchor="b" anchorCtr="0"/>
          <a:lstStyle>
            <a:lvl1pPr>
              <a:spcAft>
                <a:spcPts val="0"/>
              </a:spcAft>
              <a:defRPr sz="4800" b="1">
                <a:solidFill>
                  <a:schemeClr val="accent2"/>
                </a:solidFill>
              </a:defRPr>
            </a:lvl1pPr>
            <a:lvl2pPr>
              <a:defRPr sz="4800"/>
            </a:lvl2pPr>
            <a:lvl3pPr marL="0" indent="0">
              <a:buNone/>
              <a:defRPr sz="4800" b="1">
                <a:solidFill>
                  <a:schemeClr val="accent2"/>
                </a:solidFill>
              </a:defRPr>
            </a:lvl3pPr>
            <a:lvl4pPr marL="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4800" b="1">
                <a:solidFill>
                  <a:schemeClr val="accent2"/>
                </a:solidFill>
              </a:defRPr>
            </a:lvl5pPr>
            <a:lvl6pPr marL="0" indent="0">
              <a:buFontTx/>
              <a:buNone/>
              <a:defRPr sz="4800" b="1">
                <a:solidFill>
                  <a:schemeClr val="accent2"/>
                </a:solidFill>
              </a:defRPr>
            </a:lvl6pPr>
            <a:lvl7pPr marL="0" indent="0">
              <a:buFontTx/>
              <a:buNone/>
              <a:defRPr sz="4800" b="1">
                <a:solidFill>
                  <a:schemeClr val="accent2"/>
                </a:solidFill>
              </a:defRPr>
            </a:lvl7pPr>
            <a:lvl8pPr marL="0" indent="0">
              <a:buFontTx/>
              <a:buNone/>
              <a:defRPr sz="4800" b="1">
                <a:solidFill>
                  <a:schemeClr val="accent2"/>
                </a:solidFill>
              </a:defRPr>
            </a:lvl8pPr>
            <a:lvl9pPr marL="0" indent="0">
              <a:buFontTx/>
              <a:buNone/>
              <a:defRPr sz="48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680B90-0039-B543-9765-A5F01A553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CCD5FFF-66D8-8740-9058-C88570AA15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870681" y="15331138"/>
            <a:ext cx="10312718" cy="1128062"/>
          </a:xfrm>
        </p:spPr>
        <p:txBody>
          <a:bodyPr lIns="91440" tIns="91440" anchor="t" anchorCtr="0"/>
          <a:lstStyle>
            <a:lvl1pPr>
              <a:spcAft>
                <a:spcPts val="0"/>
              </a:spcAft>
              <a:defRPr sz="1920" b="0">
                <a:solidFill>
                  <a:schemeClr val="tx2"/>
                </a:solidFill>
              </a:defRPr>
            </a:lvl1pPr>
            <a:lvl2pPr>
              <a:defRPr sz="1920" b="0">
                <a:solidFill>
                  <a:schemeClr val="tx2"/>
                </a:solidFill>
              </a:defRPr>
            </a:lvl2pPr>
            <a:lvl3pPr marL="0" indent="0">
              <a:buNone/>
              <a:defRPr sz="1920" b="0">
                <a:solidFill>
                  <a:schemeClr val="tx2"/>
                </a:solidFill>
              </a:defRPr>
            </a:lvl3pPr>
            <a:lvl4pPr marL="0" indent="0">
              <a:buNone/>
              <a:defRPr sz="1920" b="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920" b="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920" b="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920" b="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920" b="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92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9420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08760" y="3139440"/>
            <a:ext cx="14594683" cy="1188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9A7A099-8FCD-F248-90AD-8AB09DA1ADC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6844964" y="3139440"/>
            <a:ext cx="14564678" cy="10759440"/>
          </a:xfrm>
          <a:pattFill prst="pct10">
            <a:fgClr>
              <a:schemeClr val="tx2"/>
            </a:fgClr>
            <a:bgClr>
              <a:schemeClr val="bg1"/>
            </a:bgClr>
          </a:pattFill>
        </p:spPr>
        <p:txBody>
          <a:bodyPr tIns="2468880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DB8AE8-5D3C-6249-AC8F-47AD0C38DC0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This presentation is confidential and should not be distributed or shared with anyone outside of Catholic Health.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D0DAB-00A7-4E4B-B00B-1F732F5F987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0047CB1-3797-9442-8C26-D664AC12A1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637" y="14353610"/>
            <a:ext cx="3105000" cy="1427352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CADC170-5462-EC43-9ACA-E9873BFD49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8762" y="2402682"/>
            <a:ext cx="29900877" cy="750569"/>
          </a:xfrm>
        </p:spPr>
        <p:txBody>
          <a:bodyPr tIns="0" anchor="b" anchorCtr="0"/>
          <a:lstStyle>
            <a:lvl1pPr>
              <a:spcAft>
                <a:spcPts val="0"/>
              </a:spcAft>
              <a:defRPr sz="4800" b="1">
                <a:solidFill>
                  <a:schemeClr val="accent2"/>
                </a:solidFill>
              </a:defRPr>
            </a:lvl1pPr>
            <a:lvl2pPr>
              <a:defRPr sz="4800"/>
            </a:lvl2pPr>
            <a:lvl3pPr marL="0" indent="0">
              <a:buNone/>
              <a:defRPr sz="4800" b="1">
                <a:solidFill>
                  <a:schemeClr val="accent2"/>
                </a:solidFill>
              </a:defRPr>
            </a:lvl3pPr>
            <a:lvl4pPr marL="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4800" b="1">
                <a:solidFill>
                  <a:schemeClr val="accent2"/>
                </a:solidFill>
              </a:defRPr>
            </a:lvl5pPr>
            <a:lvl6pPr marL="0" indent="0">
              <a:buFontTx/>
              <a:buNone/>
              <a:defRPr sz="4800" b="1">
                <a:solidFill>
                  <a:schemeClr val="accent2"/>
                </a:solidFill>
              </a:defRPr>
            </a:lvl6pPr>
            <a:lvl7pPr marL="0" indent="0">
              <a:buFontTx/>
              <a:buNone/>
              <a:defRPr sz="4800" b="1">
                <a:solidFill>
                  <a:schemeClr val="accent2"/>
                </a:solidFill>
              </a:defRPr>
            </a:lvl7pPr>
            <a:lvl8pPr marL="0" indent="0">
              <a:buFontTx/>
              <a:buNone/>
              <a:defRPr sz="4800" b="1">
                <a:solidFill>
                  <a:schemeClr val="accent2"/>
                </a:solidFill>
              </a:defRPr>
            </a:lvl8pPr>
            <a:lvl9pPr marL="0" indent="0">
              <a:buFontTx/>
              <a:buNone/>
              <a:defRPr sz="48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7D5CD1-BA3A-7347-B4FD-29023D32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29DE30B-34A7-3440-BC6D-941903278D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870681" y="15331138"/>
            <a:ext cx="10312718" cy="1128062"/>
          </a:xfrm>
        </p:spPr>
        <p:txBody>
          <a:bodyPr lIns="91440" tIns="91440" anchor="t" anchorCtr="0"/>
          <a:lstStyle>
            <a:lvl1pPr>
              <a:spcAft>
                <a:spcPts val="0"/>
              </a:spcAft>
              <a:defRPr sz="1920" b="0">
                <a:solidFill>
                  <a:schemeClr val="tx2"/>
                </a:solidFill>
              </a:defRPr>
            </a:lvl1pPr>
            <a:lvl2pPr>
              <a:defRPr sz="1920" b="0">
                <a:solidFill>
                  <a:schemeClr val="tx2"/>
                </a:solidFill>
              </a:defRPr>
            </a:lvl2pPr>
            <a:lvl3pPr marL="0" indent="0">
              <a:buNone/>
              <a:defRPr sz="1920" b="0">
                <a:solidFill>
                  <a:schemeClr val="tx2"/>
                </a:solidFill>
              </a:defRPr>
            </a:lvl3pPr>
            <a:lvl4pPr marL="0" indent="0">
              <a:buNone/>
              <a:defRPr sz="1920" b="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920" b="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920" b="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920" b="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920" b="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92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995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08759" y="3139440"/>
            <a:ext cx="14594685" cy="1188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970E05D-6C9C-AA4C-9AC8-08594C5B389D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16844963" y="3139440"/>
            <a:ext cx="14564680" cy="1077407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tIns="251460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3AD9B-D8B3-2742-A2D7-5B7D9A3A5D7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This presentation is confidential and should not be distributed or shared with anyone outside of Catholic Health.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BE58B-E3A5-FA4D-9A44-514690C44A9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C376B0-35FB-6341-B5F3-F28FDAA495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637" y="14353610"/>
            <a:ext cx="3105000" cy="1427352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0F32C24-7A6A-0447-9695-527318F7D2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8762" y="2388872"/>
            <a:ext cx="29900877" cy="750569"/>
          </a:xfrm>
        </p:spPr>
        <p:txBody>
          <a:bodyPr tIns="0" anchor="b" anchorCtr="0"/>
          <a:lstStyle>
            <a:lvl1pPr>
              <a:spcAft>
                <a:spcPts val="0"/>
              </a:spcAft>
              <a:defRPr sz="4800" b="1">
                <a:solidFill>
                  <a:schemeClr val="accent2"/>
                </a:solidFill>
              </a:defRPr>
            </a:lvl1pPr>
            <a:lvl2pPr>
              <a:defRPr sz="4800"/>
            </a:lvl2pPr>
            <a:lvl3pPr marL="0" indent="0">
              <a:buNone/>
              <a:defRPr sz="4800" b="1">
                <a:solidFill>
                  <a:schemeClr val="accent2"/>
                </a:solidFill>
              </a:defRPr>
            </a:lvl3pPr>
            <a:lvl4pPr marL="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4800" b="1">
                <a:solidFill>
                  <a:schemeClr val="accent2"/>
                </a:solidFill>
              </a:defRPr>
            </a:lvl5pPr>
            <a:lvl6pPr marL="0" indent="0">
              <a:buFontTx/>
              <a:buNone/>
              <a:defRPr sz="4800" b="1">
                <a:solidFill>
                  <a:schemeClr val="accent2"/>
                </a:solidFill>
              </a:defRPr>
            </a:lvl6pPr>
            <a:lvl7pPr marL="0" indent="0">
              <a:buFontTx/>
              <a:buNone/>
              <a:defRPr sz="4800" b="1">
                <a:solidFill>
                  <a:schemeClr val="accent2"/>
                </a:solidFill>
              </a:defRPr>
            </a:lvl7pPr>
            <a:lvl8pPr marL="0" indent="0">
              <a:buFontTx/>
              <a:buNone/>
              <a:defRPr sz="4800" b="1">
                <a:solidFill>
                  <a:schemeClr val="accent2"/>
                </a:solidFill>
              </a:defRPr>
            </a:lvl8pPr>
            <a:lvl9pPr marL="0" indent="0">
              <a:buFontTx/>
              <a:buNone/>
              <a:defRPr sz="48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8EE02-1230-814D-BCA6-FA2A5D70E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C02B3A3-151A-3F45-98B7-9B779DDFD4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870681" y="15331138"/>
            <a:ext cx="10312718" cy="1128062"/>
          </a:xfrm>
        </p:spPr>
        <p:txBody>
          <a:bodyPr lIns="91440" tIns="91440" anchor="t" anchorCtr="0"/>
          <a:lstStyle>
            <a:lvl1pPr>
              <a:spcAft>
                <a:spcPts val="0"/>
              </a:spcAft>
              <a:defRPr sz="1920" b="0">
                <a:solidFill>
                  <a:schemeClr val="tx2"/>
                </a:solidFill>
              </a:defRPr>
            </a:lvl1pPr>
            <a:lvl2pPr>
              <a:defRPr sz="1920" b="0">
                <a:solidFill>
                  <a:schemeClr val="tx2"/>
                </a:solidFill>
              </a:defRPr>
            </a:lvl2pPr>
            <a:lvl3pPr marL="0" indent="0">
              <a:buNone/>
              <a:defRPr sz="1920" b="0">
                <a:solidFill>
                  <a:schemeClr val="tx2"/>
                </a:solidFill>
              </a:defRPr>
            </a:lvl3pPr>
            <a:lvl4pPr marL="0" indent="0">
              <a:buNone/>
              <a:defRPr sz="1920" b="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920" b="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920" b="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920" b="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920" b="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92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166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o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08760" y="3139437"/>
            <a:ext cx="9382603" cy="118872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90614-5015-FC49-9E9D-A9E87844B5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632884" y="3139440"/>
            <a:ext cx="9652632" cy="1188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DD0FD0-82F6-6249-86EF-808648B068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065618" y="3139435"/>
            <a:ext cx="9344025" cy="10773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A773DF-0080-4E41-973B-C65D424C7C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This presentation is confidential and should not be distributed or shared with anyone outside of Catholic Health.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D1D3EC-9D56-4A42-AC24-96A397D50F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FF3A7D1-D16D-CF45-BA19-C900D575C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637" y="14353610"/>
            <a:ext cx="3105000" cy="1427352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5A5A3E2-75A4-2742-84A0-C5F8E9BDE1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08762" y="2388872"/>
            <a:ext cx="29900877" cy="750569"/>
          </a:xfrm>
        </p:spPr>
        <p:txBody>
          <a:bodyPr tIns="0" anchor="b" anchorCtr="0"/>
          <a:lstStyle>
            <a:lvl1pPr>
              <a:spcAft>
                <a:spcPts val="0"/>
              </a:spcAft>
              <a:defRPr sz="4800" b="1">
                <a:solidFill>
                  <a:schemeClr val="accent2"/>
                </a:solidFill>
              </a:defRPr>
            </a:lvl1pPr>
            <a:lvl2pPr>
              <a:defRPr sz="4800"/>
            </a:lvl2pPr>
            <a:lvl3pPr marL="0" indent="0">
              <a:buNone/>
              <a:defRPr sz="4800" b="1">
                <a:solidFill>
                  <a:schemeClr val="accent2"/>
                </a:solidFill>
              </a:defRPr>
            </a:lvl3pPr>
            <a:lvl4pPr marL="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4800" b="1">
                <a:solidFill>
                  <a:schemeClr val="accent2"/>
                </a:solidFill>
              </a:defRPr>
            </a:lvl5pPr>
            <a:lvl6pPr marL="0" indent="0">
              <a:buFontTx/>
              <a:buNone/>
              <a:defRPr sz="4800" b="1">
                <a:solidFill>
                  <a:schemeClr val="accent2"/>
                </a:solidFill>
              </a:defRPr>
            </a:lvl6pPr>
            <a:lvl7pPr marL="0" indent="0">
              <a:buFontTx/>
              <a:buNone/>
              <a:defRPr sz="4800" b="1">
                <a:solidFill>
                  <a:schemeClr val="accent2"/>
                </a:solidFill>
              </a:defRPr>
            </a:lvl7pPr>
            <a:lvl8pPr marL="0" indent="0">
              <a:buFontTx/>
              <a:buNone/>
              <a:defRPr sz="4800" b="1">
                <a:solidFill>
                  <a:schemeClr val="accent2"/>
                </a:solidFill>
              </a:defRPr>
            </a:lvl8pPr>
            <a:lvl9pPr marL="0" indent="0">
              <a:buFontTx/>
              <a:buNone/>
              <a:defRPr sz="48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584FB5-4CAC-FC48-9D66-C59A6EF49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69B67B6-C490-B44D-817A-32FABA8BBB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870681" y="15331138"/>
            <a:ext cx="10312718" cy="1128062"/>
          </a:xfrm>
        </p:spPr>
        <p:txBody>
          <a:bodyPr lIns="91440" tIns="91440" anchor="t" anchorCtr="0"/>
          <a:lstStyle>
            <a:lvl1pPr>
              <a:spcAft>
                <a:spcPts val="0"/>
              </a:spcAft>
              <a:defRPr sz="1920" b="0">
                <a:solidFill>
                  <a:schemeClr val="tx2"/>
                </a:solidFill>
              </a:defRPr>
            </a:lvl1pPr>
            <a:lvl2pPr>
              <a:defRPr sz="1920" b="0">
                <a:solidFill>
                  <a:schemeClr val="tx2"/>
                </a:solidFill>
              </a:defRPr>
            </a:lvl2pPr>
            <a:lvl3pPr marL="0" indent="0">
              <a:buNone/>
              <a:defRPr sz="1920" b="0">
                <a:solidFill>
                  <a:schemeClr val="tx2"/>
                </a:solidFill>
              </a:defRPr>
            </a:lvl3pPr>
            <a:lvl4pPr marL="0" indent="0">
              <a:buNone/>
              <a:defRPr sz="1920" b="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920" b="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920" b="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920" b="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920" b="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92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367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ol call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2D788F-2D54-1A45-A46C-43D735BCA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A773DF-0080-4E41-973B-C65D424C7C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This presentation is confidential and should not be distributed or shared with anyone outside of Catholic Health.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D1D3EC-9D56-4A42-AC24-96A397D50F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CFFC0A-A262-F348-8A92-DE1DAB1BF3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027041" y="3139440"/>
            <a:ext cx="9382600" cy="11887200"/>
          </a:xfrm>
        </p:spPr>
        <p:txBody>
          <a:bodyPr/>
          <a:lstStyle>
            <a:lvl1pPr>
              <a:spcAft>
                <a:spcPts val="1440"/>
              </a:spcAft>
              <a:buFontTx/>
              <a:buNone/>
              <a:defRPr sz="5760" b="0">
                <a:solidFill>
                  <a:schemeClr val="accent2"/>
                </a:solidFill>
              </a:defRPr>
            </a:lvl1pPr>
            <a:lvl2pPr>
              <a:spcAft>
                <a:spcPts val="1440"/>
              </a:spcAft>
              <a:buFontTx/>
              <a:buNone/>
              <a:defRPr sz="5760" b="0">
                <a:solidFill>
                  <a:schemeClr val="accent2"/>
                </a:solidFill>
              </a:defRPr>
            </a:lvl2pPr>
            <a:lvl3pPr marL="0" indent="0">
              <a:spcAft>
                <a:spcPts val="1440"/>
              </a:spcAft>
              <a:buFontTx/>
              <a:buNone/>
              <a:defRPr sz="5760" b="0">
                <a:solidFill>
                  <a:schemeClr val="accent2"/>
                </a:solidFill>
              </a:defRPr>
            </a:lvl3pPr>
            <a:lvl4pPr marL="0" indent="0">
              <a:spcAft>
                <a:spcPts val="1440"/>
              </a:spcAft>
              <a:buFontTx/>
              <a:buNone/>
              <a:defRPr sz="5760" b="0">
                <a:solidFill>
                  <a:schemeClr val="accent2"/>
                </a:solidFill>
              </a:defRPr>
            </a:lvl4pPr>
            <a:lvl5pPr marL="0" indent="0">
              <a:spcAft>
                <a:spcPts val="1440"/>
              </a:spcAft>
              <a:buFontTx/>
              <a:buNone/>
              <a:defRPr sz="5760" b="0">
                <a:solidFill>
                  <a:schemeClr val="accent2"/>
                </a:solidFill>
              </a:defRPr>
            </a:lvl5pPr>
            <a:lvl6pPr marL="0" indent="0">
              <a:spcAft>
                <a:spcPts val="1440"/>
              </a:spcAft>
              <a:buFontTx/>
              <a:buNone/>
              <a:defRPr sz="5760">
                <a:solidFill>
                  <a:schemeClr val="accent2"/>
                </a:solidFill>
              </a:defRPr>
            </a:lvl6pPr>
            <a:lvl7pPr marL="0" indent="0">
              <a:spcAft>
                <a:spcPts val="1440"/>
              </a:spcAft>
              <a:buFontTx/>
              <a:buNone/>
              <a:defRPr sz="5760">
                <a:solidFill>
                  <a:schemeClr val="accent2"/>
                </a:solidFill>
              </a:defRPr>
            </a:lvl7pPr>
            <a:lvl8pPr marL="0" indent="0">
              <a:spcAft>
                <a:spcPts val="1440"/>
              </a:spcAft>
              <a:buFontTx/>
              <a:buNone/>
              <a:defRPr sz="5760">
                <a:solidFill>
                  <a:schemeClr val="accent2"/>
                </a:solidFill>
              </a:defRPr>
            </a:lvl8pPr>
            <a:lvl9pPr marL="0" indent="0">
              <a:spcAft>
                <a:spcPts val="1440"/>
              </a:spcAft>
              <a:buFontTx/>
              <a:buNone/>
              <a:defRPr sz="576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3FCBFC6-581C-2E47-AEE1-3965DE9562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08760" y="3139440"/>
            <a:ext cx="9382603" cy="1188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7E8FADB-CFA3-1940-BF7A-4729DB2057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632884" y="3139440"/>
            <a:ext cx="9677991" cy="1188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C2BE891-2A63-F141-A52C-A78C636DD3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637" y="14353610"/>
            <a:ext cx="3105000" cy="1427352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BB6729A-BF91-A34D-A596-73D140B797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08762" y="2388872"/>
            <a:ext cx="29900877" cy="750569"/>
          </a:xfrm>
        </p:spPr>
        <p:txBody>
          <a:bodyPr tIns="0" anchor="b" anchorCtr="0"/>
          <a:lstStyle>
            <a:lvl1pPr>
              <a:spcAft>
                <a:spcPts val="0"/>
              </a:spcAft>
              <a:defRPr sz="4800" b="1">
                <a:solidFill>
                  <a:schemeClr val="accent2"/>
                </a:solidFill>
              </a:defRPr>
            </a:lvl1pPr>
            <a:lvl2pPr>
              <a:defRPr sz="4800"/>
            </a:lvl2pPr>
            <a:lvl3pPr marL="0" indent="0">
              <a:buNone/>
              <a:defRPr sz="4800" b="1">
                <a:solidFill>
                  <a:schemeClr val="accent2"/>
                </a:solidFill>
              </a:defRPr>
            </a:lvl3pPr>
            <a:lvl4pPr marL="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4800" b="1">
                <a:solidFill>
                  <a:schemeClr val="accent2"/>
                </a:solidFill>
              </a:defRPr>
            </a:lvl5pPr>
            <a:lvl6pPr marL="0" indent="0">
              <a:buFontTx/>
              <a:buNone/>
              <a:defRPr sz="4800" b="1">
                <a:solidFill>
                  <a:schemeClr val="accent2"/>
                </a:solidFill>
              </a:defRPr>
            </a:lvl6pPr>
            <a:lvl7pPr marL="0" indent="0">
              <a:buFontTx/>
              <a:buNone/>
              <a:defRPr sz="4800" b="1">
                <a:solidFill>
                  <a:schemeClr val="accent2"/>
                </a:solidFill>
              </a:defRPr>
            </a:lvl7pPr>
            <a:lvl8pPr marL="0" indent="0">
              <a:buFontTx/>
              <a:buNone/>
              <a:defRPr sz="4800" b="1">
                <a:solidFill>
                  <a:schemeClr val="accent2"/>
                </a:solidFill>
              </a:defRPr>
            </a:lvl8pPr>
            <a:lvl9pPr marL="0" indent="0">
              <a:buFontTx/>
              <a:buNone/>
              <a:defRPr sz="48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4B2B83A-E67F-0049-9C95-2985E391859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870681" y="15331138"/>
            <a:ext cx="10312718" cy="1128062"/>
          </a:xfrm>
        </p:spPr>
        <p:txBody>
          <a:bodyPr lIns="91440" tIns="91440" anchor="t" anchorCtr="0"/>
          <a:lstStyle>
            <a:lvl1pPr>
              <a:spcAft>
                <a:spcPts val="0"/>
              </a:spcAft>
              <a:defRPr sz="1920" b="0">
                <a:solidFill>
                  <a:schemeClr val="tx2"/>
                </a:solidFill>
              </a:defRPr>
            </a:lvl1pPr>
            <a:lvl2pPr>
              <a:defRPr sz="1920" b="0">
                <a:solidFill>
                  <a:schemeClr val="tx2"/>
                </a:solidFill>
              </a:defRPr>
            </a:lvl2pPr>
            <a:lvl3pPr marL="0" indent="0">
              <a:buNone/>
              <a:defRPr sz="1920" b="0">
                <a:solidFill>
                  <a:schemeClr val="tx2"/>
                </a:solidFill>
              </a:defRPr>
            </a:lvl3pPr>
            <a:lvl4pPr marL="0" indent="0">
              <a:buNone/>
              <a:defRPr sz="1920" b="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920" b="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920" b="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920" b="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920" b="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92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704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A0279-4271-0C4A-A510-EC71BD5BF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47" y="17147"/>
            <a:ext cx="32884107" cy="16442052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0CD7575-0E56-9D4C-8FA6-CEEC92FEFD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737" y="1277514"/>
            <a:ext cx="4447902" cy="2044678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5E186AAA-C5C1-B941-A361-F9CB79EC4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418" y="1097281"/>
            <a:ext cx="19725101" cy="2114551"/>
          </a:xfrm>
        </p:spPr>
        <p:txBody>
          <a:bodyPr tIns="0" rIns="0" bIns="0" anchor="t" anchorCtr="0"/>
          <a:lstStyle>
            <a:lvl1pPr>
              <a:lnSpc>
                <a:spcPts val="9600"/>
              </a:lnSpc>
              <a:defRPr sz="864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41A2621E-8BEF-9648-9249-307C89339DB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508764" y="5895190"/>
            <a:ext cx="9382600" cy="1488595"/>
          </a:xfrm>
          <a:prstGeom prst="rect">
            <a:avLst/>
          </a:prstGeom>
        </p:spPr>
        <p:txBody>
          <a:bodyPr lIns="0" tIns="182880" rIns="0" bIns="0"/>
          <a:lstStyle>
            <a:lvl1pPr algn="l">
              <a:defRPr sz="432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3F571D8-401C-EA4B-B43D-210116B159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08763" y="3211834"/>
            <a:ext cx="14594683" cy="2683358"/>
          </a:xfrm>
        </p:spPr>
        <p:txBody>
          <a:bodyPr tIns="228600" anchor="t" anchorCtr="0"/>
          <a:lstStyle>
            <a:lvl1pPr>
              <a:spcAft>
                <a:spcPts val="0"/>
              </a:spcAft>
              <a:defRPr sz="5760" b="0">
                <a:solidFill>
                  <a:schemeClr val="accent2"/>
                </a:solidFill>
              </a:defRPr>
            </a:lvl1pPr>
            <a:lvl2pPr>
              <a:defRPr sz="5760" b="0"/>
            </a:lvl2pPr>
            <a:lvl3pPr marL="0" indent="0">
              <a:buNone/>
              <a:defRPr sz="5760" b="0">
                <a:solidFill>
                  <a:schemeClr val="accent2"/>
                </a:solidFill>
              </a:defRPr>
            </a:lvl3pPr>
            <a:lvl4pPr marL="0" indent="0">
              <a:buNone/>
              <a:defRPr sz="5760" b="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5760" b="0">
                <a:solidFill>
                  <a:schemeClr val="accent2"/>
                </a:solidFill>
              </a:defRPr>
            </a:lvl5pPr>
            <a:lvl6pPr marL="0" indent="0">
              <a:buFontTx/>
              <a:buNone/>
              <a:defRPr sz="5760" b="0">
                <a:solidFill>
                  <a:schemeClr val="accent2"/>
                </a:solidFill>
              </a:defRPr>
            </a:lvl6pPr>
            <a:lvl7pPr marL="0" indent="0">
              <a:buFontTx/>
              <a:buNone/>
              <a:defRPr sz="5760" b="0">
                <a:solidFill>
                  <a:schemeClr val="accent2"/>
                </a:solidFill>
              </a:defRPr>
            </a:lvl7pPr>
            <a:lvl8pPr marL="0" indent="0">
              <a:buFontTx/>
              <a:buNone/>
              <a:defRPr sz="5760" b="0">
                <a:solidFill>
                  <a:schemeClr val="accent2"/>
                </a:solidFill>
              </a:defRPr>
            </a:lvl8pPr>
            <a:lvl9pPr marL="0" indent="0">
              <a:buFontTx/>
              <a:buNone/>
              <a:defRPr sz="576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8FD40A0-041C-C748-B364-0794C944F46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797705" y="1097280"/>
            <a:ext cx="5611937" cy="3630931"/>
          </a:xfrm>
          <a:solidFill>
            <a:schemeClr val="bg1"/>
          </a:solidFill>
        </p:spPr>
        <p:txBody>
          <a:bodyPr tIns="0"/>
          <a:lstStyle>
            <a:lvl1pPr algn="ctr">
              <a:defRPr sz="2400"/>
            </a:lvl1pPr>
          </a:lstStyle>
          <a:p>
            <a:r>
              <a:rPr lang="en-US"/>
              <a:t>Insert entity logo or delete this box to reveal default logo</a:t>
            </a:r>
          </a:p>
        </p:txBody>
      </p:sp>
    </p:spTree>
    <p:extLst>
      <p:ext uri="{BB962C8B-B14F-4D97-AF65-F5344CB8AC3E}">
        <p14:creationId xmlns:p14="http://schemas.microsoft.com/office/powerpoint/2010/main" val="1182035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ol_image_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08760" y="3139441"/>
            <a:ext cx="9382603" cy="118871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90614-5015-FC49-9E9D-A9E87844B5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632884" y="3139440"/>
            <a:ext cx="9652632" cy="1188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B2D788F-2D54-1A45-A46C-43D735BCA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A773DF-0080-4E41-973B-C65D424C7C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This presentation is confidential and should not be distributed or shared with anyone outside of Catholic Health.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D1D3EC-9D56-4A42-AC24-96A397D50F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58FB35-3F65-5747-80DA-56E4F85CBFB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027041" y="3139440"/>
            <a:ext cx="9382600" cy="9627869"/>
          </a:xfrm>
          <a:solidFill>
            <a:schemeClr val="tx2">
              <a:lumMod val="60000"/>
              <a:lumOff val="40000"/>
            </a:schemeClr>
          </a:solidFill>
        </p:spPr>
        <p:txBody>
          <a:bodyPr tIns="118872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B962037-EC1F-D646-A143-D62324EDE2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27040" y="12767309"/>
            <a:ext cx="9382597" cy="1264920"/>
          </a:xfrm>
        </p:spPr>
        <p:txBody>
          <a:bodyPr tIns="91440"/>
          <a:lstStyle>
            <a:lvl1pPr>
              <a:spcAft>
                <a:spcPts val="1440"/>
              </a:spcAft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spcAft>
                <a:spcPts val="1440"/>
              </a:spcAft>
              <a:buFontTx/>
              <a:buNone/>
              <a:defRPr sz="2400" b="1">
                <a:solidFill>
                  <a:schemeClr val="accent1"/>
                </a:solidFill>
              </a:defRPr>
            </a:lvl2pPr>
            <a:lvl3pPr marL="0" indent="0">
              <a:spcAft>
                <a:spcPts val="1440"/>
              </a:spcAft>
              <a:buFontTx/>
              <a:buNone/>
              <a:defRPr sz="2400" b="1">
                <a:solidFill>
                  <a:schemeClr val="accent1"/>
                </a:solidFill>
              </a:defRPr>
            </a:lvl3pPr>
            <a:lvl4pPr marL="0" indent="0">
              <a:spcAft>
                <a:spcPts val="1440"/>
              </a:spcAft>
              <a:buFontTx/>
              <a:buNone/>
              <a:defRPr sz="2400" b="1">
                <a:solidFill>
                  <a:schemeClr val="accent1"/>
                </a:solidFill>
              </a:defRPr>
            </a:lvl4pPr>
            <a:lvl5pPr marL="0" indent="0">
              <a:spcAft>
                <a:spcPts val="1440"/>
              </a:spcAft>
              <a:buFontTx/>
              <a:buNone/>
              <a:defRPr sz="2400" b="1">
                <a:solidFill>
                  <a:schemeClr val="accent1"/>
                </a:solidFill>
              </a:defRPr>
            </a:lvl5pPr>
            <a:lvl6pPr marL="0" indent="0">
              <a:spcAft>
                <a:spcPts val="1440"/>
              </a:spcAft>
              <a:buFontTx/>
              <a:buNone/>
              <a:defRPr sz="2400" b="1">
                <a:solidFill>
                  <a:schemeClr val="accent1"/>
                </a:solidFill>
              </a:defRPr>
            </a:lvl6pPr>
            <a:lvl7pPr marL="0" indent="0">
              <a:spcAft>
                <a:spcPts val="1440"/>
              </a:spcAft>
              <a:buFontTx/>
              <a:buNone/>
              <a:defRPr sz="2400" b="1">
                <a:solidFill>
                  <a:schemeClr val="accent1"/>
                </a:solidFill>
              </a:defRPr>
            </a:lvl7pPr>
            <a:lvl8pPr marL="0" indent="0">
              <a:spcAft>
                <a:spcPts val="1440"/>
              </a:spcAft>
              <a:buFontTx/>
              <a:buNone/>
              <a:defRPr sz="2400" b="1">
                <a:solidFill>
                  <a:schemeClr val="accent1"/>
                </a:solidFill>
              </a:defRPr>
            </a:lvl8pPr>
            <a:lvl9pPr marL="0" indent="0">
              <a:spcAft>
                <a:spcPts val="1440"/>
              </a:spcAft>
              <a:buFontTx/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24AF683-CBD8-AF4B-B04B-10D8BEFE4A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637" y="14353610"/>
            <a:ext cx="3105000" cy="1427352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C2364B7-0C2B-9248-B2C0-BF7CA52E34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08762" y="2388872"/>
            <a:ext cx="29900877" cy="750569"/>
          </a:xfrm>
        </p:spPr>
        <p:txBody>
          <a:bodyPr tIns="0" anchor="b" anchorCtr="0"/>
          <a:lstStyle>
            <a:lvl1pPr>
              <a:spcAft>
                <a:spcPts val="0"/>
              </a:spcAft>
              <a:defRPr sz="4800" b="1">
                <a:solidFill>
                  <a:schemeClr val="accent2"/>
                </a:solidFill>
              </a:defRPr>
            </a:lvl1pPr>
            <a:lvl2pPr>
              <a:defRPr sz="4800"/>
            </a:lvl2pPr>
            <a:lvl3pPr marL="0" indent="0">
              <a:buNone/>
              <a:defRPr sz="4800" b="1">
                <a:solidFill>
                  <a:schemeClr val="accent2"/>
                </a:solidFill>
              </a:defRPr>
            </a:lvl3pPr>
            <a:lvl4pPr marL="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4800" b="1">
                <a:solidFill>
                  <a:schemeClr val="accent2"/>
                </a:solidFill>
              </a:defRPr>
            </a:lvl5pPr>
            <a:lvl6pPr marL="0" indent="0">
              <a:buFontTx/>
              <a:buNone/>
              <a:defRPr sz="4800" b="1">
                <a:solidFill>
                  <a:schemeClr val="accent2"/>
                </a:solidFill>
              </a:defRPr>
            </a:lvl6pPr>
            <a:lvl7pPr marL="0" indent="0">
              <a:buFontTx/>
              <a:buNone/>
              <a:defRPr sz="4800" b="1">
                <a:solidFill>
                  <a:schemeClr val="accent2"/>
                </a:solidFill>
              </a:defRPr>
            </a:lvl7pPr>
            <a:lvl8pPr marL="0" indent="0">
              <a:buFontTx/>
              <a:buNone/>
              <a:defRPr sz="4800" b="1">
                <a:solidFill>
                  <a:schemeClr val="accent2"/>
                </a:solidFill>
              </a:defRPr>
            </a:lvl8pPr>
            <a:lvl9pPr marL="0" indent="0">
              <a:buFontTx/>
              <a:buNone/>
              <a:defRPr sz="48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EE953E5-E6FF-1E47-8EDF-C2984648C9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870681" y="15331138"/>
            <a:ext cx="10312718" cy="1128062"/>
          </a:xfrm>
        </p:spPr>
        <p:txBody>
          <a:bodyPr lIns="91440" tIns="91440" anchor="t" anchorCtr="0"/>
          <a:lstStyle>
            <a:lvl1pPr>
              <a:spcAft>
                <a:spcPts val="0"/>
              </a:spcAft>
              <a:defRPr sz="1920" b="0">
                <a:solidFill>
                  <a:schemeClr val="tx2"/>
                </a:solidFill>
              </a:defRPr>
            </a:lvl1pPr>
            <a:lvl2pPr>
              <a:defRPr sz="1920" b="0">
                <a:solidFill>
                  <a:schemeClr val="tx2"/>
                </a:solidFill>
              </a:defRPr>
            </a:lvl2pPr>
            <a:lvl3pPr marL="0" indent="0">
              <a:buNone/>
              <a:defRPr sz="1920" b="0">
                <a:solidFill>
                  <a:schemeClr val="tx2"/>
                </a:solidFill>
              </a:defRPr>
            </a:lvl3pPr>
            <a:lvl4pPr marL="0" indent="0">
              <a:buNone/>
              <a:defRPr sz="1920" b="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920" b="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920" b="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920" b="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920" b="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92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3904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/3 text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08760" y="3139437"/>
            <a:ext cx="9382603" cy="1188720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B2D788F-2D54-1A45-A46C-43D735BCA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A773DF-0080-4E41-973B-C65D424C7C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This presentation is confidential and should not be distributed or shared with anyone outside of Catholic Health.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D1D3EC-9D56-4A42-AC24-96A397D50F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CFFC0A-A262-F348-8A92-DE1DAB1BF3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32884" y="3139440"/>
            <a:ext cx="19776758" cy="1188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C844133-99AE-3547-84A0-FCF74F70B2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637" y="14353610"/>
            <a:ext cx="3105000" cy="1427352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0DE9ED6-11E6-CA4C-B788-30F4C9A856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08762" y="2388872"/>
            <a:ext cx="29900877" cy="750569"/>
          </a:xfrm>
        </p:spPr>
        <p:txBody>
          <a:bodyPr tIns="0" anchor="b" anchorCtr="0"/>
          <a:lstStyle>
            <a:lvl1pPr>
              <a:spcAft>
                <a:spcPts val="0"/>
              </a:spcAft>
              <a:defRPr sz="4800" b="1">
                <a:solidFill>
                  <a:schemeClr val="accent2"/>
                </a:solidFill>
              </a:defRPr>
            </a:lvl1pPr>
            <a:lvl2pPr>
              <a:defRPr sz="4800"/>
            </a:lvl2pPr>
            <a:lvl3pPr marL="0" indent="0">
              <a:buNone/>
              <a:defRPr sz="4800" b="1">
                <a:solidFill>
                  <a:schemeClr val="accent2"/>
                </a:solidFill>
              </a:defRPr>
            </a:lvl3pPr>
            <a:lvl4pPr marL="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4800" b="1">
                <a:solidFill>
                  <a:schemeClr val="accent2"/>
                </a:solidFill>
              </a:defRPr>
            </a:lvl5pPr>
            <a:lvl6pPr marL="0" indent="0">
              <a:buFontTx/>
              <a:buNone/>
              <a:defRPr sz="4800" b="1">
                <a:solidFill>
                  <a:schemeClr val="accent2"/>
                </a:solidFill>
              </a:defRPr>
            </a:lvl6pPr>
            <a:lvl7pPr marL="0" indent="0">
              <a:buFontTx/>
              <a:buNone/>
              <a:defRPr sz="4800" b="1">
                <a:solidFill>
                  <a:schemeClr val="accent2"/>
                </a:solidFill>
              </a:defRPr>
            </a:lvl7pPr>
            <a:lvl8pPr marL="0" indent="0">
              <a:buFontTx/>
              <a:buNone/>
              <a:defRPr sz="4800" b="1">
                <a:solidFill>
                  <a:schemeClr val="accent2"/>
                </a:solidFill>
              </a:defRPr>
            </a:lvl8pPr>
            <a:lvl9pPr marL="0" indent="0">
              <a:buFontTx/>
              <a:buNone/>
              <a:defRPr sz="48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33AD0BA-4709-4840-A866-CAB6F39F4D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870681" y="15331138"/>
            <a:ext cx="10312718" cy="1128062"/>
          </a:xfrm>
        </p:spPr>
        <p:txBody>
          <a:bodyPr lIns="91440" tIns="91440" anchor="t" anchorCtr="0"/>
          <a:lstStyle>
            <a:lvl1pPr>
              <a:spcAft>
                <a:spcPts val="0"/>
              </a:spcAft>
              <a:defRPr sz="1920" b="0">
                <a:solidFill>
                  <a:schemeClr val="tx2"/>
                </a:solidFill>
              </a:defRPr>
            </a:lvl1pPr>
            <a:lvl2pPr>
              <a:defRPr sz="1920" b="0">
                <a:solidFill>
                  <a:schemeClr val="tx2"/>
                </a:solidFill>
              </a:defRPr>
            </a:lvl2pPr>
            <a:lvl3pPr marL="0" indent="0">
              <a:buNone/>
              <a:defRPr sz="1920" b="0">
                <a:solidFill>
                  <a:schemeClr val="tx2"/>
                </a:solidFill>
              </a:defRPr>
            </a:lvl3pPr>
            <a:lvl4pPr marL="0" indent="0">
              <a:buNone/>
              <a:defRPr sz="1920" b="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920" b="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920" b="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920" b="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920" b="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92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167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callout_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2D788F-2D54-1A45-A46C-43D735BCA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A773DF-0080-4E41-973B-C65D424C7C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This presentation is confidential and should not be distributed or shared with anyone outside of Catholic Health.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D1D3EC-9D56-4A42-AC24-96A397D50F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CFFC0A-A262-F348-8A92-DE1DAB1BF3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027041" y="3143250"/>
            <a:ext cx="9382600" cy="11883391"/>
          </a:xfrm>
        </p:spPr>
        <p:txBody>
          <a:bodyPr/>
          <a:lstStyle>
            <a:lvl1pPr>
              <a:spcAft>
                <a:spcPts val="1440"/>
              </a:spcAft>
              <a:buFontTx/>
              <a:buNone/>
              <a:defRPr sz="5760" b="0">
                <a:solidFill>
                  <a:schemeClr val="accent2"/>
                </a:solidFill>
              </a:defRPr>
            </a:lvl1pPr>
            <a:lvl2pPr>
              <a:spcAft>
                <a:spcPts val="1440"/>
              </a:spcAft>
              <a:buFontTx/>
              <a:buNone/>
              <a:defRPr sz="5760" b="0">
                <a:solidFill>
                  <a:schemeClr val="accent2"/>
                </a:solidFill>
              </a:defRPr>
            </a:lvl2pPr>
            <a:lvl3pPr marL="0" indent="0">
              <a:spcAft>
                <a:spcPts val="1440"/>
              </a:spcAft>
              <a:buFontTx/>
              <a:buNone/>
              <a:defRPr sz="5760" b="0">
                <a:solidFill>
                  <a:schemeClr val="accent2"/>
                </a:solidFill>
              </a:defRPr>
            </a:lvl3pPr>
            <a:lvl4pPr marL="0" indent="0">
              <a:spcAft>
                <a:spcPts val="1440"/>
              </a:spcAft>
              <a:buFontTx/>
              <a:buNone/>
              <a:defRPr sz="5760" b="0">
                <a:solidFill>
                  <a:schemeClr val="accent2"/>
                </a:solidFill>
              </a:defRPr>
            </a:lvl4pPr>
            <a:lvl5pPr marL="0" indent="0">
              <a:spcAft>
                <a:spcPts val="1440"/>
              </a:spcAft>
              <a:buFontTx/>
              <a:buNone/>
              <a:defRPr sz="5760" b="0">
                <a:solidFill>
                  <a:schemeClr val="accent2"/>
                </a:solidFill>
              </a:defRPr>
            </a:lvl5pPr>
            <a:lvl6pPr marL="0" indent="0">
              <a:spcAft>
                <a:spcPts val="1440"/>
              </a:spcAft>
              <a:buFontTx/>
              <a:buNone/>
              <a:defRPr sz="5760">
                <a:solidFill>
                  <a:schemeClr val="accent2"/>
                </a:solidFill>
              </a:defRPr>
            </a:lvl6pPr>
            <a:lvl7pPr marL="0" indent="0">
              <a:spcAft>
                <a:spcPts val="1440"/>
              </a:spcAft>
              <a:buFontTx/>
              <a:buNone/>
              <a:defRPr sz="5760">
                <a:solidFill>
                  <a:schemeClr val="accent2"/>
                </a:solidFill>
              </a:defRPr>
            </a:lvl7pPr>
            <a:lvl8pPr marL="0" indent="0">
              <a:spcAft>
                <a:spcPts val="1440"/>
              </a:spcAft>
              <a:buFontTx/>
              <a:buNone/>
              <a:defRPr sz="5760">
                <a:solidFill>
                  <a:schemeClr val="accent2"/>
                </a:solidFill>
              </a:defRPr>
            </a:lvl8pPr>
            <a:lvl9pPr marL="0" indent="0">
              <a:spcAft>
                <a:spcPts val="1440"/>
              </a:spcAft>
              <a:buFontTx/>
              <a:buNone/>
              <a:defRPr sz="576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3FCBFC6-581C-2E47-AEE1-3965DE9562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08760" y="3143250"/>
            <a:ext cx="19774292" cy="118833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7F5F6D7-3524-4948-AD32-40167507C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637" y="14353610"/>
            <a:ext cx="3105000" cy="1427352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A51C39A-2BD9-F248-8FE1-6231F4C661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08762" y="2392681"/>
            <a:ext cx="29900877" cy="750569"/>
          </a:xfrm>
        </p:spPr>
        <p:txBody>
          <a:bodyPr tIns="0" anchor="b" anchorCtr="0"/>
          <a:lstStyle>
            <a:lvl1pPr>
              <a:spcAft>
                <a:spcPts val="0"/>
              </a:spcAft>
              <a:defRPr sz="4800" b="1">
                <a:solidFill>
                  <a:schemeClr val="accent2"/>
                </a:solidFill>
              </a:defRPr>
            </a:lvl1pPr>
            <a:lvl2pPr>
              <a:defRPr sz="4800"/>
            </a:lvl2pPr>
            <a:lvl3pPr marL="0" indent="0">
              <a:buNone/>
              <a:defRPr sz="4800" b="1">
                <a:solidFill>
                  <a:schemeClr val="accent2"/>
                </a:solidFill>
              </a:defRPr>
            </a:lvl3pPr>
            <a:lvl4pPr marL="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4800" b="1">
                <a:solidFill>
                  <a:schemeClr val="accent2"/>
                </a:solidFill>
              </a:defRPr>
            </a:lvl5pPr>
            <a:lvl6pPr marL="0" indent="0">
              <a:buFontTx/>
              <a:buNone/>
              <a:defRPr sz="4800" b="1">
                <a:solidFill>
                  <a:schemeClr val="accent2"/>
                </a:solidFill>
              </a:defRPr>
            </a:lvl6pPr>
            <a:lvl7pPr marL="0" indent="0">
              <a:buFontTx/>
              <a:buNone/>
              <a:defRPr sz="4800" b="1">
                <a:solidFill>
                  <a:schemeClr val="accent2"/>
                </a:solidFill>
              </a:defRPr>
            </a:lvl7pPr>
            <a:lvl8pPr marL="0" indent="0">
              <a:buFontTx/>
              <a:buNone/>
              <a:defRPr sz="4800" b="1">
                <a:solidFill>
                  <a:schemeClr val="accent2"/>
                </a:solidFill>
              </a:defRPr>
            </a:lvl8pPr>
            <a:lvl9pPr marL="0" indent="0">
              <a:buFontTx/>
              <a:buNone/>
              <a:defRPr sz="48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CE9529B-718F-3048-9C6F-59D270796E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870681" y="15331138"/>
            <a:ext cx="10312718" cy="1128062"/>
          </a:xfrm>
        </p:spPr>
        <p:txBody>
          <a:bodyPr lIns="91440" tIns="91440" anchor="t" anchorCtr="0"/>
          <a:lstStyle>
            <a:lvl1pPr>
              <a:spcAft>
                <a:spcPts val="0"/>
              </a:spcAft>
              <a:defRPr sz="1920" b="0">
                <a:solidFill>
                  <a:schemeClr val="tx2"/>
                </a:solidFill>
              </a:defRPr>
            </a:lvl1pPr>
            <a:lvl2pPr>
              <a:defRPr sz="1920" b="0">
                <a:solidFill>
                  <a:schemeClr val="tx2"/>
                </a:solidFill>
              </a:defRPr>
            </a:lvl2pPr>
            <a:lvl3pPr marL="0" indent="0">
              <a:buNone/>
              <a:defRPr sz="1920" b="0">
                <a:solidFill>
                  <a:schemeClr val="tx2"/>
                </a:solidFill>
              </a:defRPr>
            </a:lvl3pPr>
            <a:lvl4pPr marL="0" indent="0">
              <a:buNone/>
              <a:defRPr sz="1920" b="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920" b="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920" b="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920" b="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920" b="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92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1079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callout_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2D788F-2D54-1A45-A46C-43D735BCA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A773DF-0080-4E41-973B-C65D424C7C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This presentation is confidential and should not be distributed or shared with anyone outside of Catholic Health.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D1D3EC-9D56-4A42-AC24-96A397D50F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3FCBFC6-581C-2E47-AEE1-3965DE9562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35348" y="3139440"/>
            <a:ext cx="19774292" cy="1188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E739F9A-7CD1-D74D-9F22-89CB59F9FB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08763" y="3139440"/>
            <a:ext cx="9382603" cy="11887200"/>
          </a:xfrm>
        </p:spPr>
        <p:txBody>
          <a:bodyPr/>
          <a:lstStyle>
            <a:lvl1pPr>
              <a:spcAft>
                <a:spcPts val="1440"/>
              </a:spcAft>
              <a:buFontTx/>
              <a:buNone/>
              <a:defRPr sz="5760" b="0">
                <a:solidFill>
                  <a:schemeClr val="accent2"/>
                </a:solidFill>
              </a:defRPr>
            </a:lvl1pPr>
            <a:lvl2pPr>
              <a:spcAft>
                <a:spcPts val="1440"/>
              </a:spcAft>
              <a:buFontTx/>
              <a:buNone/>
              <a:defRPr sz="5760" b="0">
                <a:solidFill>
                  <a:schemeClr val="accent2"/>
                </a:solidFill>
              </a:defRPr>
            </a:lvl2pPr>
            <a:lvl3pPr marL="0" indent="0">
              <a:spcAft>
                <a:spcPts val="1440"/>
              </a:spcAft>
              <a:buFontTx/>
              <a:buNone/>
              <a:defRPr sz="5760" b="0">
                <a:solidFill>
                  <a:schemeClr val="accent2"/>
                </a:solidFill>
              </a:defRPr>
            </a:lvl3pPr>
            <a:lvl4pPr marL="0" indent="0">
              <a:spcAft>
                <a:spcPts val="1440"/>
              </a:spcAft>
              <a:buFontTx/>
              <a:buNone/>
              <a:defRPr sz="5760" b="0">
                <a:solidFill>
                  <a:schemeClr val="accent2"/>
                </a:solidFill>
              </a:defRPr>
            </a:lvl4pPr>
            <a:lvl5pPr marL="0" indent="0">
              <a:spcAft>
                <a:spcPts val="1440"/>
              </a:spcAft>
              <a:buFontTx/>
              <a:buNone/>
              <a:defRPr sz="5760" b="0">
                <a:solidFill>
                  <a:schemeClr val="accent2"/>
                </a:solidFill>
              </a:defRPr>
            </a:lvl5pPr>
            <a:lvl6pPr marL="0" indent="0">
              <a:spcAft>
                <a:spcPts val="1440"/>
              </a:spcAft>
              <a:buFontTx/>
              <a:buNone/>
              <a:defRPr sz="5760">
                <a:solidFill>
                  <a:schemeClr val="accent2"/>
                </a:solidFill>
              </a:defRPr>
            </a:lvl6pPr>
            <a:lvl7pPr marL="0" indent="0">
              <a:spcAft>
                <a:spcPts val="1440"/>
              </a:spcAft>
              <a:buFontTx/>
              <a:buNone/>
              <a:defRPr sz="5760">
                <a:solidFill>
                  <a:schemeClr val="accent2"/>
                </a:solidFill>
              </a:defRPr>
            </a:lvl7pPr>
            <a:lvl8pPr marL="0" indent="0">
              <a:spcAft>
                <a:spcPts val="1440"/>
              </a:spcAft>
              <a:buFontTx/>
              <a:buNone/>
              <a:defRPr sz="5760">
                <a:solidFill>
                  <a:schemeClr val="accent2"/>
                </a:solidFill>
              </a:defRPr>
            </a:lvl8pPr>
            <a:lvl9pPr marL="0" indent="0">
              <a:spcAft>
                <a:spcPts val="1440"/>
              </a:spcAft>
              <a:buFontTx/>
              <a:buNone/>
              <a:defRPr sz="576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CD903C5-F757-C446-87FC-5406AA7E02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637" y="14353610"/>
            <a:ext cx="3105000" cy="1427352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75C219B-ACCF-8140-803F-A1BAD944AD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08762" y="2414848"/>
            <a:ext cx="29900877" cy="750569"/>
          </a:xfrm>
        </p:spPr>
        <p:txBody>
          <a:bodyPr tIns="0" anchor="b" anchorCtr="0"/>
          <a:lstStyle>
            <a:lvl1pPr>
              <a:spcAft>
                <a:spcPts val="0"/>
              </a:spcAft>
              <a:defRPr sz="4800" b="1">
                <a:solidFill>
                  <a:schemeClr val="accent2"/>
                </a:solidFill>
              </a:defRPr>
            </a:lvl1pPr>
            <a:lvl2pPr>
              <a:defRPr sz="4800"/>
            </a:lvl2pPr>
            <a:lvl3pPr marL="0" indent="0">
              <a:buNone/>
              <a:defRPr sz="4800" b="1">
                <a:solidFill>
                  <a:schemeClr val="accent2"/>
                </a:solidFill>
              </a:defRPr>
            </a:lvl3pPr>
            <a:lvl4pPr marL="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4800" b="1">
                <a:solidFill>
                  <a:schemeClr val="accent2"/>
                </a:solidFill>
              </a:defRPr>
            </a:lvl5pPr>
            <a:lvl6pPr marL="0" indent="0">
              <a:buFontTx/>
              <a:buNone/>
              <a:defRPr sz="4800" b="1">
                <a:solidFill>
                  <a:schemeClr val="accent2"/>
                </a:solidFill>
              </a:defRPr>
            </a:lvl6pPr>
            <a:lvl7pPr marL="0" indent="0">
              <a:buFontTx/>
              <a:buNone/>
              <a:defRPr sz="4800" b="1">
                <a:solidFill>
                  <a:schemeClr val="accent2"/>
                </a:solidFill>
              </a:defRPr>
            </a:lvl7pPr>
            <a:lvl8pPr marL="0" indent="0">
              <a:buFontTx/>
              <a:buNone/>
              <a:defRPr sz="4800" b="1">
                <a:solidFill>
                  <a:schemeClr val="accent2"/>
                </a:solidFill>
              </a:defRPr>
            </a:lvl8pPr>
            <a:lvl9pPr marL="0" indent="0">
              <a:buFontTx/>
              <a:buNone/>
              <a:defRPr sz="48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2DFF0F4-F5CB-4449-8B55-BFFE358F76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870681" y="15331138"/>
            <a:ext cx="10312718" cy="1128062"/>
          </a:xfrm>
        </p:spPr>
        <p:txBody>
          <a:bodyPr lIns="91440" tIns="91440" anchor="t" anchorCtr="0"/>
          <a:lstStyle>
            <a:lvl1pPr>
              <a:spcAft>
                <a:spcPts val="0"/>
              </a:spcAft>
              <a:defRPr sz="1920" b="0">
                <a:solidFill>
                  <a:schemeClr val="tx2"/>
                </a:solidFill>
              </a:defRPr>
            </a:lvl1pPr>
            <a:lvl2pPr>
              <a:defRPr sz="1920" b="0">
                <a:solidFill>
                  <a:schemeClr val="tx2"/>
                </a:solidFill>
              </a:defRPr>
            </a:lvl2pPr>
            <a:lvl3pPr marL="0" indent="0">
              <a:buNone/>
              <a:defRPr sz="1920" b="0">
                <a:solidFill>
                  <a:schemeClr val="tx2"/>
                </a:solidFill>
              </a:defRPr>
            </a:lvl3pPr>
            <a:lvl4pPr marL="0" indent="0">
              <a:buNone/>
              <a:defRPr sz="1920" b="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920" b="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920" b="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920" b="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920" b="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92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93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08759" y="3139440"/>
            <a:ext cx="14594685" cy="1188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F874A7-EC21-7144-BD95-4E6DAD822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3AD9B-D8B3-2742-A2D7-5B7D9A3A5D7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This presentation is confidential and should not be distributed or shared with anyone outside of Catholic Health.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BE58B-E3A5-FA4D-9A44-514690C44A9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2784AE-07A1-2D4E-8B0A-7BCD98D271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6844964" y="3139440"/>
            <a:ext cx="14564678" cy="10730179"/>
          </a:xfrm>
          <a:solidFill>
            <a:schemeClr val="tx2">
              <a:lumMod val="60000"/>
              <a:lumOff val="40000"/>
            </a:schemeClr>
          </a:solidFill>
        </p:spPr>
        <p:txBody>
          <a:bodyPr tIns="14630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C8BD1CD-810A-2041-BAEA-2DC377BBB4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637" y="14353610"/>
            <a:ext cx="3105000" cy="1427352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658E1E9-E89A-C646-A6BD-CAC520A860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8762" y="2388872"/>
            <a:ext cx="29900877" cy="750569"/>
          </a:xfrm>
        </p:spPr>
        <p:txBody>
          <a:bodyPr tIns="0" anchor="b" anchorCtr="0"/>
          <a:lstStyle>
            <a:lvl1pPr>
              <a:spcAft>
                <a:spcPts val="0"/>
              </a:spcAft>
              <a:defRPr sz="4800" b="1">
                <a:solidFill>
                  <a:schemeClr val="accent2"/>
                </a:solidFill>
              </a:defRPr>
            </a:lvl1pPr>
            <a:lvl2pPr>
              <a:defRPr sz="4800"/>
            </a:lvl2pPr>
            <a:lvl3pPr marL="0" indent="0">
              <a:buNone/>
              <a:defRPr sz="4800" b="1">
                <a:solidFill>
                  <a:schemeClr val="accent2"/>
                </a:solidFill>
              </a:defRPr>
            </a:lvl3pPr>
            <a:lvl4pPr marL="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4800" b="1">
                <a:solidFill>
                  <a:schemeClr val="accent2"/>
                </a:solidFill>
              </a:defRPr>
            </a:lvl5pPr>
            <a:lvl6pPr marL="0" indent="0">
              <a:buFontTx/>
              <a:buNone/>
              <a:defRPr sz="4800" b="1">
                <a:solidFill>
                  <a:schemeClr val="accent2"/>
                </a:solidFill>
              </a:defRPr>
            </a:lvl6pPr>
            <a:lvl7pPr marL="0" indent="0">
              <a:buFontTx/>
              <a:buNone/>
              <a:defRPr sz="4800" b="1">
                <a:solidFill>
                  <a:schemeClr val="accent2"/>
                </a:solidFill>
              </a:defRPr>
            </a:lvl7pPr>
            <a:lvl8pPr marL="0" indent="0">
              <a:buFontTx/>
              <a:buNone/>
              <a:defRPr sz="4800" b="1">
                <a:solidFill>
                  <a:schemeClr val="accent2"/>
                </a:solidFill>
              </a:defRPr>
            </a:lvl8pPr>
            <a:lvl9pPr marL="0" indent="0">
              <a:buFontTx/>
              <a:buNone/>
              <a:defRPr sz="48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6E170B6-492F-8F41-94DD-99875B6592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870681" y="15331138"/>
            <a:ext cx="10312718" cy="1128062"/>
          </a:xfrm>
        </p:spPr>
        <p:txBody>
          <a:bodyPr lIns="91440" tIns="91440" anchor="t" anchorCtr="0"/>
          <a:lstStyle>
            <a:lvl1pPr>
              <a:spcAft>
                <a:spcPts val="0"/>
              </a:spcAft>
              <a:defRPr sz="1920" b="0">
                <a:solidFill>
                  <a:schemeClr val="tx2"/>
                </a:solidFill>
              </a:defRPr>
            </a:lvl1pPr>
            <a:lvl2pPr>
              <a:defRPr sz="1920" b="0">
                <a:solidFill>
                  <a:schemeClr val="tx2"/>
                </a:solidFill>
              </a:defRPr>
            </a:lvl2pPr>
            <a:lvl3pPr marL="0" indent="0">
              <a:buNone/>
              <a:defRPr sz="1920" b="0">
                <a:solidFill>
                  <a:schemeClr val="tx2"/>
                </a:solidFill>
              </a:defRPr>
            </a:lvl3pPr>
            <a:lvl4pPr marL="0" indent="0">
              <a:buNone/>
              <a:defRPr sz="1920" b="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920" b="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920" b="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920" b="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920" b="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92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601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4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08759" y="3139440"/>
            <a:ext cx="14594685" cy="1188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F874A7-EC21-7144-BD95-4E6DAD822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3AD9B-D8B3-2742-A2D7-5B7D9A3A5D7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This presentation is confidential and should not be distributed or shared with anyone outside of Catholic Health.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BE58B-E3A5-FA4D-9A44-514690C44A9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2784AE-07A1-2D4E-8B0A-7BCD98D271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6844964" y="3139439"/>
            <a:ext cx="7251306" cy="5439295"/>
          </a:xfrm>
          <a:solidFill>
            <a:schemeClr val="tx2">
              <a:lumMod val="60000"/>
              <a:lumOff val="40000"/>
            </a:schemeClr>
          </a:solidFill>
        </p:spPr>
        <p:txBody>
          <a:bodyPr tIns="137160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736520B-E8D0-E541-B365-EA3A30E011A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6844964" y="8735963"/>
            <a:ext cx="7251306" cy="5001986"/>
          </a:xfrm>
          <a:solidFill>
            <a:schemeClr val="tx2">
              <a:lumMod val="60000"/>
              <a:lumOff val="40000"/>
            </a:schemeClr>
          </a:solidFill>
        </p:spPr>
        <p:txBody>
          <a:bodyPr tIns="12801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902C88C9-CE54-1C49-AB5B-DE4A8E037A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4172810" y="3139440"/>
            <a:ext cx="7251306" cy="5439293"/>
          </a:xfrm>
          <a:solidFill>
            <a:schemeClr val="tx2">
              <a:lumMod val="60000"/>
              <a:lumOff val="40000"/>
            </a:schemeClr>
          </a:solidFill>
        </p:spPr>
        <p:txBody>
          <a:bodyPr tIns="137160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8336260-8E3C-5D40-B3A2-09A96FA8B65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4172810" y="8735963"/>
            <a:ext cx="7251306" cy="5001986"/>
          </a:xfrm>
          <a:solidFill>
            <a:schemeClr val="tx2">
              <a:lumMod val="60000"/>
              <a:lumOff val="40000"/>
            </a:schemeClr>
          </a:solidFill>
        </p:spPr>
        <p:txBody>
          <a:bodyPr tIns="128016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80DBBD0-0249-0A47-99E1-4097AB5E6F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637" y="14353610"/>
            <a:ext cx="3105000" cy="1427352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9E7DBB6-CCAB-324C-B374-6915FD2FC8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8762" y="2388872"/>
            <a:ext cx="29900877" cy="750569"/>
          </a:xfrm>
        </p:spPr>
        <p:txBody>
          <a:bodyPr tIns="0" anchor="b" anchorCtr="0"/>
          <a:lstStyle>
            <a:lvl1pPr>
              <a:spcAft>
                <a:spcPts val="0"/>
              </a:spcAft>
              <a:defRPr sz="4800" b="1">
                <a:solidFill>
                  <a:schemeClr val="accent2"/>
                </a:solidFill>
              </a:defRPr>
            </a:lvl1pPr>
            <a:lvl2pPr>
              <a:defRPr sz="4800"/>
            </a:lvl2pPr>
            <a:lvl3pPr marL="0" indent="0">
              <a:buNone/>
              <a:defRPr sz="4800" b="1">
                <a:solidFill>
                  <a:schemeClr val="accent2"/>
                </a:solidFill>
              </a:defRPr>
            </a:lvl3pPr>
            <a:lvl4pPr marL="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4800" b="1">
                <a:solidFill>
                  <a:schemeClr val="accent2"/>
                </a:solidFill>
              </a:defRPr>
            </a:lvl5pPr>
            <a:lvl6pPr marL="0" indent="0">
              <a:buFontTx/>
              <a:buNone/>
              <a:defRPr sz="4800" b="1">
                <a:solidFill>
                  <a:schemeClr val="accent2"/>
                </a:solidFill>
              </a:defRPr>
            </a:lvl6pPr>
            <a:lvl7pPr marL="0" indent="0">
              <a:buFontTx/>
              <a:buNone/>
              <a:defRPr sz="4800" b="1">
                <a:solidFill>
                  <a:schemeClr val="accent2"/>
                </a:solidFill>
              </a:defRPr>
            </a:lvl7pPr>
            <a:lvl8pPr marL="0" indent="0">
              <a:buFontTx/>
              <a:buNone/>
              <a:defRPr sz="4800" b="1">
                <a:solidFill>
                  <a:schemeClr val="accent2"/>
                </a:solidFill>
              </a:defRPr>
            </a:lvl8pPr>
            <a:lvl9pPr marL="0" indent="0">
              <a:buFontTx/>
              <a:buNone/>
              <a:defRPr sz="48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F755416-47C6-ED41-AEE0-133876D740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870681" y="15331138"/>
            <a:ext cx="10312718" cy="1128062"/>
          </a:xfrm>
        </p:spPr>
        <p:txBody>
          <a:bodyPr lIns="91440" tIns="91440" anchor="t" anchorCtr="0"/>
          <a:lstStyle>
            <a:lvl1pPr>
              <a:spcAft>
                <a:spcPts val="0"/>
              </a:spcAft>
              <a:defRPr sz="1920" b="0">
                <a:solidFill>
                  <a:schemeClr val="tx2"/>
                </a:solidFill>
              </a:defRPr>
            </a:lvl1pPr>
            <a:lvl2pPr>
              <a:defRPr sz="1920" b="0">
                <a:solidFill>
                  <a:schemeClr val="tx2"/>
                </a:solidFill>
              </a:defRPr>
            </a:lvl2pPr>
            <a:lvl3pPr marL="0" indent="0">
              <a:buNone/>
              <a:defRPr sz="1920" b="0">
                <a:solidFill>
                  <a:schemeClr val="tx2"/>
                </a:solidFill>
              </a:defRPr>
            </a:lvl3pPr>
            <a:lvl4pPr marL="0" indent="0">
              <a:buNone/>
              <a:defRPr sz="1920" b="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920" b="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920" b="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920" b="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920" b="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92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571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255D22A-3748-EA46-AA6E-CC2670D14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814957" y="0"/>
            <a:ext cx="16103443" cy="16459200"/>
          </a:xfrm>
          <a:solidFill>
            <a:schemeClr val="tx1">
              <a:lumMod val="50000"/>
              <a:lumOff val="50000"/>
            </a:schemeClr>
          </a:solidFill>
        </p:spPr>
        <p:txBody>
          <a:bodyPr tIns="274320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15C4250-2D94-724F-9A09-C7ADAC098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58" y="1097280"/>
            <a:ext cx="14564678" cy="2114554"/>
          </a:xfrm>
        </p:spPr>
        <p:txBody>
          <a:bodyPr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D3318-A4D2-FD42-8037-AE159729E6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8758" y="3136669"/>
            <a:ext cx="14564678" cy="118899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1A2AB7-225E-514A-AE69-1B46C0CB24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786065" y="15331138"/>
            <a:ext cx="13673135" cy="501019"/>
          </a:xfrm>
        </p:spPr>
        <p:txBody>
          <a:bodyPr/>
          <a:lstStyle/>
          <a:p>
            <a:r>
              <a:rPr lang="en-US" dirty="0"/>
              <a:t>This presentation is confidential and should not be distributed or shared with anyone outside of Catholic Health.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EDAF7-C8D0-114F-AE13-15E3557E8D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29FE3F3-BD0C-7D4C-A337-D928FC2D26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08763" y="2386097"/>
            <a:ext cx="14564675" cy="750571"/>
          </a:xfrm>
        </p:spPr>
        <p:txBody>
          <a:bodyPr tIns="0" anchor="b" anchorCtr="0"/>
          <a:lstStyle>
            <a:lvl1pPr>
              <a:spcAft>
                <a:spcPts val="0"/>
              </a:spcAft>
              <a:defRPr sz="4800" b="1">
                <a:solidFill>
                  <a:schemeClr val="accent2"/>
                </a:solidFill>
              </a:defRPr>
            </a:lvl1pPr>
            <a:lvl2pPr>
              <a:defRPr sz="4800"/>
            </a:lvl2pPr>
            <a:lvl3pPr marL="0" indent="0">
              <a:buNone/>
              <a:defRPr sz="4800" b="1">
                <a:solidFill>
                  <a:schemeClr val="accent2"/>
                </a:solidFill>
              </a:defRPr>
            </a:lvl3pPr>
            <a:lvl4pPr marL="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4800" b="1">
                <a:solidFill>
                  <a:schemeClr val="accent2"/>
                </a:solidFill>
              </a:defRPr>
            </a:lvl5pPr>
            <a:lvl6pPr marL="0" indent="0">
              <a:buFontTx/>
              <a:buNone/>
              <a:defRPr sz="4800" b="1">
                <a:solidFill>
                  <a:schemeClr val="accent2"/>
                </a:solidFill>
              </a:defRPr>
            </a:lvl6pPr>
            <a:lvl7pPr marL="0" indent="0">
              <a:buFontTx/>
              <a:buNone/>
              <a:defRPr sz="4800" b="1">
                <a:solidFill>
                  <a:schemeClr val="accent2"/>
                </a:solidFill>
              </a:defRPr>
            </a:lvl7pPr>
            <a:lvl8pPr marL="0" indent="0">
              <a:buFontTx/>
              <a:buNone/>
              <a:defRPr sz="4800" b="1">
                <a:solidFill>
                  <a:schemeClr val="accent2"/>
                </a:solidFill>
              </a:defRPr>
            </a:lvl8pPr>
            <a:lvl9pPr marL="0" indent="0">
              <a:buFontTx/>
              <a:buNone/>
              <a:defRPr sz="48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972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ull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74A7-EC21-7144-BD95-4E6DAD822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3AD9B-D8B3-2742-A2D7-5B7D9A3A5D7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This presentation is confidential and should not be distributed or shared with anyone outside of Catholic Health.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BE58B-E3A5-FA4D-9A44-514690C44A9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2784AE-07A1-2D4E-8B0A-7BCD98D271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508763" y="2392681"/>
            <a:ext cx="29900880" cy="11520002"/>
          </a:xfrm>
          <a:solidFill>
            <a:schemeClr val="tx2">
              <a:lumMod val="60000"/>
              <a:lumOff val="40000"/>
            </a:schemeClr>
          </a:solidFill>
        </p:spPr>
        <p:txBody>
          <a:bodyPr tIns="14630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A5FA891-73E6-3E4A-8BEE-61252BC51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637" y="14353610"/>
            <a:ext cx="3105000" cy="1427352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9C79848-4B57-C349-926B-5A5C818D72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870681" y="15331138"/>
            <a:ext cx="10312718" cy="1128062"/>
          </a:xfrm>
        </p:spPr>
        <p:txBody>
          <a:bodyPr lIns="91440" tIns="91440" anchor="t" anchorCtr="0"/>
          <a:lstStyle>
            <a:lvl1pPr>
              <a:spcAft>
                <a:spcPts val="0"/>
              </a:spcAft>
              <a:defRPr sz="1920" b="0">
                <a:solidFill>
                  <a:schemeClr val="tx2"/>
                </a:solidFill>
              </a:defRPr>
            </a:lvl1pPr>
            <a:lvl2pPr>
              <a:defRPr sz="1920" b="0">
                <a:solidFill>
                  <a:schemeClr val="tx2"/>
                </a:solidFill>
              </a:defRPr>
            </a:lvl2pPr>
            <a:lvl3pPr marL="0" indent="0">
              <a:buNone/>
              <a:defRPr sz="1920" b="0">
                <a:solidFill>
                  <a:schemeClr val="tx2"/>
                </a:solidFill>
              </a:defRPr>
            </a:lvl3pPr>
            <a:lvl4pPr marL="0" indent="0">
              <a:buNone/>
              <a:defRPr sz="1920" b="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920" b="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920" b="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920" b="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920" b="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92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060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der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154E3F-A4CE-FB4D-92AA-E3853C044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ACF111-C8DC-9E4E-9000-7A6B8EF579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This presentation is confidential and should not be distributed or shared with anyone outside of Catholic Health.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19042-2758-F34A-8695-A355C0F964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1568097-6D10-4942-A76D-B3E37C28FF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637" y="14353610"/>
            <a:ext cx="3105000" cy="142735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C0BCCB-D3D0-3E43-B7AE-260EF7A20C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8762" y="2392681"/>
            <a:ext cx="29900877" cy="750569"/>
          </a:xfrm>
        </p:spPr>
        <p:txBody>
          <a:bodyPr tIns="0" anchor="b" anchorCtr="0"/>
          <a:lstStyle>
            <a:lvl1pPr>
              <a:spcAft>
                <a:spcPts val="0"/>
              </a:spcAft>
              <a:defRPr sz="4800" b="1">
                <a:solidFill>
                  <a:schemeClr val="accent2"/>
                </a:solidFill>
              </a:defRPr>
            </a:lvl1pPr>
            <a:lvl2pPr>
              <a:defRPr sz="4800"/>
            </a:lvl2pPr>
            <a:lvl3pPr marL="0" indent="0">
              <a:buNone/>
              <a:defRPr sz="4800" b="1">
                <a:solidFill>
                  <a:schemeClr val="accent2"/>
                </a:solidFill>
              </a:defRPr>
            </a:lvl3pPr>
            <a:lvl4pPr marL="0" indent="0">
              <a:buNone/>
              <a:defRPr sz="4800" b="1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4800" b="1">
                <a:solidFill>
                  <a:schemeClr val="accent2"/>
                </a:solidFill>
              </a:defRPr>
            </a:lvl5pPr>
            <a:lvl6pPr marL="0" indent="0">
              <a:buFontTx/>
              <a:buNone/>
              <a:defRPr sz="4800" b="1">
                <a:solidFill>
                  <a:schemeClr val="accent2"/>
                </a:solidFill>
              </a:defRPr>
            </a:lvl6pPr>
            <a:lvl7pPr marL="0" indent="0">
              <a:buFontTx/>
              <a:buNone/>
              <a:defRPr sz="4800" b="1">
                <a:solidFill>
                  <a:schemeClr val="accent2"/>
                </a:solidFill>
              </a:defRPr>
            </a:lvl7pPr>
            <a:lvl8pPr marL="0" indent="0">
              <a:buFontTx/>
              <a:buNone/>
              <a:defRPr sz="4800" b="1">
                <a:solidFill>
                  <a:schemeClr val="accent2"/>
                </a:solidFill>
              </a:defRPr>
            </a:lvl8pPr>
            <a:lvl9pPr marL="0" indent="0">
              <a:buFontTx/>
              <a:buNone/>
              <a:defRPr sz="48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113CD27-E7E5-AF4C-871B-D39709113E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870681" y="15331138"/>
            <a:ext cx="10312718" cy="1128062"/>
          </a:xfrm>
        </p:spPr>
        <p:txBody>
          <a:bodyPr lIns="91440" tIns="91440" anchor="t" anchorCtr="0"/>
          <a:lstStyle>
            <a:lvl1pPr>
              <a:spcAft>
                <a:spcPts val="0"/>
              </a:spcAft>
              <a:defRPr sz="1920" b="0">
                <a:solidFill>
                  <a:schemeClr val="tx2"/>
                </a:solidFill>
              </a:defRPr>
            </a:lvl1pPr>
            <a:lvl2pPr>
              <a:defRPr sz="1920" b="0">
                <a:solidFill>
                  <a:schemeClr val="tx2"/>
                </a:solidFill>
              </a:defRPr>
            </a:lvl2pPr>
            <a:lvl3pPr marL="0" indent="0">
              <a:buNone/>
              <a:defRPr sz="1920" b="0">
                <a:solidFill>
                  <a:schemeClr val="tx2"/>
                </a:solidFill>
              </a:defRPr>
            </a:lvl3pPr>
            <a:lvl4pPr marL="0" indent="0">
              <a:buNone/>
              <a:defRPr sz="1920" b="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920" b="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920" b="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920" b="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920" b="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92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277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6E8477-BACB-1648-816F-E9924F4A08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This presentation is confidential and should not be distributed or shared with anyone outside of Catholic Health.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913B7-D260-2847-9919-562465124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293D063-0EA1-824F-8AAF-F08E941A73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637" y="14353610"/>
            <a:ext cx="3105000" cy="1427352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F3EDA93-646D-A143-AE2C-6E38073608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870681" y="15331138"/>
            <a:ext cx="10312718" cy="1128062"/>
          </a:xfrm>
        </p:spPr>
        <p:txBody>
          <a:bodyPr lIns="91440" tIns="91440" anchor="t" anchorCtr="0"/>
          <a:lstStyle>
            <a:lvl1pPr>
              <a:spcAft>
                <a:spcPts val="0"/>
              </a:spcAft>
              <a:defRPr sz="1920" b="0">
                <a:solidFill>
                  <a:schemeClr val="tx2"/>
                </a:solidFill>
              </a:defRPr>
            </a:lvl1pPr>
            <a:lvl2pPr>
              <a:defRPr sz="1920" b="0">
                <a:solidFill>
                  <a:schemeClr val="tx2"/>
                </a:solidFill>
              </a:defRPr>
            </a:lvl2pPr>
            <a:lvl3pPr marL="0" indent="0">
              <a:buNone/>
              <a:defRPr sz="1920" b="0">
                <a:solidFill>
                  <a:schemeClr val="tx2"/>
                </a:solidFill>
              </a:defRPr>
            </a:lvl3pPr>
            <a:lvl4pPr marL="0" indent="0">
              <a:buNone/>
              <a:defRPr sz="1920" b="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920" b="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920" b="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920" b="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920" b="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920" b="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54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A0279-4271-0C4A-A510-EC71BD5BF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49" y="17147"/>
            <a:ext cx="32884102" cy="16442052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0CD7575-0E56-9D4C-8FA6-CEEC92FEFD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737" y="1277514"/>
            <a:ext cx="4447902" cy="2044678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2A1663D-E936-D54E-805E-41D80D698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418" y="1097281"/>
            <a:ext cx="19725101" cy="2114551"/>
          </a:xfrm>
        </p:spPr>
        <p:txBody>
          <a:bodyPr tIns="0" rIns="0" bIns="0" anchor="t" anchorCtr="0"/>
          <a:lstStyle>
            <a:lvl1pPr>
              <a:lnSpc>
                <a:spcPts val="9600"/>
              </a:lnSpc>
              <a:defRPr sz="864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6FD5694-3FC0-A940-B4BA-F043197EF25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508764" y="5895190"/>
            <a:ext cx="9382600" cy="1488595"/>
          </a:xfrm>
          <a:prstGeom prst="rect">
            <a:avLst/>
          </a:prstGeom>
        </p:spPr>
        <p:txBody>
          <a:bodyPr lIns="0" tIns="182880" rIns="0" bIns="0"/>
          <a:lstStyle>
            <a:lvl1pPr algn="l">
              <a:defRPr sz="432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D070A25-F021-BC4C-9B7E-B2B9AF16F4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08763" y="3211834"/>
            <a:ext cx="14594683" cy="2683358"/>
          </a:xfrm>
        </p:spPr>
        <p:txBody>
          <a:bodyPr tIns="228600" anchor="t" anchorCtr="0"/>
          <a:lstStyle>
            <a:lvl1pPr>
              <a:spcAft>
                <a:spcPts val="0"/>
              </a:spcAft>
              <a:defRPr sz="5760" b="0">
                <a:solidFill>
                  <a:schemeClr val="accent2"/>
                </a:solidFill>
              </a:defRPr>
            </a:lvl1pPr>
            <a:lvl2pPr>
              <a:defRPr sz="5760" b="0"/>
            </a:lvl2pPr>
            <a:lvl3pPr marL="0" indent="0">
              <a:buNone/>
              <a:defRPr sz="5760" b="0">
                <a:solidFill>
                  <a:schemeClr val="accent2"/>
                </a:solidFill>
              </a:defRPr>
            </a:lvl3pPr>
            <a:lvl4pPr marL="0" indent="0">
              <a:buNone/>
              <a:defRPr sz="5760" b="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5760" b="0">
                <a:solidFill>
                  <a:schemeClr val="accent2"/>
                </a:solidFill>
              </a:defRPr>
            </a:lvl5pPr>
            <a:lvl6pPr marL="0" indent="0">
              <a:buFontTx/>
              <a:buNone/>
              <a:defRPr sz="5760" b="0">
                <a:solidFill>
                  <a:schemeClr val="accent2"/>
                </a:solidFill>
              </a:defRPr>
            </a:lvl6pPr>
            <a:lvl7pPr marL="0" indent="0">
              <a:buFontTx/>
              <a:buNone/>
              <a:defRPr sz="5760" b="0">
                <a:solidFill>
                  <a:schemeClr val="accent2"/>
                </a:solidFill>
              </a:defRPr>
            </a:lvl7pPr>
            <a:lvl8pPr marL="0" indent="0">
              <a:buFontTx/>
              <a:buNone/>
              <a:defRPr sz="5760" b="0">
                <a:solidFill>
                  <a:schemeClr val="accent2"/>
                </a:solidFill>
              </a:defRPr>
            </a:lvl8pPr>
            <a:lvl9pPr marL="0" indent="0">
              <a:buFontTx/>
              <a:buNone/>
              <a:defRPr sz="576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751C02F-8B58-AD4F-8CAA-AC8DEB0E704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797705" y="1097280"/>
            <a:ext cx="5611937" cy="3630931"/>
          </a:xfrm>
          <a:solidFill>
            <a:schemeClr val="bg1"/>
          </a:solidFill>
        </p:spPr>
        <p:txBody>
          <a:bodyPr tIns="0"/>
          <a:lstStyle>
            <a:lvl1pPr algn="ctr">
              <a:defRPr sz="2400"/>
            </a:lvl1pPr>
          </a:lstStyle>
          <a:p>
            <a:r>
              <a:rPr lang="en-US"/>
              <a:t>Insert entity logo or delete this box to reveal default logo</a:t>
            </a:r>
          </a:p>
        </p:txBody>
      </p:sp>
    </p:spTree>
    <p:extLst>
      <p:ext uri="{BB962C8B-B14F-4D97-AF65-F5344CB8AC3E}">
        <p14:creationId xmlns:p14="http://schemas.microsoft.com/office/powerpoint/2010/main" val="676677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32918400" cy="16459200"/>
          </a:xfrm>
          <a:solidFill>
            <a:schemeClr val="tx1"/>
          </a:solidFill>
        </p:spPr>
        <p:txBody>
          <a:bodyPr tIns="731520" anchor="ctr" anchorCtr="0"/>
          <a:lstStyle>
            <a:lvl1pPr algn="ctr">
              <a:defRPr sz="48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0ED7FF-B301-DB49-88A6-4CD72677E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3"/>
            <a:ext cx="32918400" cy="164592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A6CBF33-95A6-BA4A-9EBE-9DD389BBF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3" y="1097283"/>
            <a:ext cx="15336200" cy="2865118"/>
          </a:xfrm>
        </p:spPr>
        <p:txBody>
          <a:bodyPr tIns="0" rIns="0" bIns="0" anchor="t" anchorCtr="0"/>
          <a:lstStyle>
            <a:lvl1pPr>
              <a:lnSpc>
                <a:spcPts val="16800"/>
              </a:lnSpc>
              <a:defRPr sz="12960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1A00CE-8A50-2E49-8C37-792600CD2E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61737" y="7934179"/>
            <a:ext cx="4447902" cy="7869701"/>
          </a:xfrm>
        </p:spPr>
        <p:txBody>
          <a:bodyPr tIns="0" anchor="b" anchorCtr="0"/>
          <a:lstStyle>
            <a:lvl1pPr marL="0" indent="0">
              <a:spcAft>
                <a:spcPts val="0"/>
              </a:spcAft>
              <a:buClr>
                <a:srgbClr val="FFF0C1"/>
              </a:buClr>
              <a:buFontTx/>
              <a:buNone/>
              <a:defRPr sz="2880">
                <a:solidFill>
                  <a:schemeClr val="bg1"/>
                </a:solidFill>
              </a:defRPr>
            </a:lvl1pPr>
            <a:lvl2pPr marL="0" indent="0">
              <a:buClr>
                <a:srgbClr val="FFF0C1"/>
              </a:buClr>
              <a:buFontTx/>
              <a:buNone/>
              <a:defRPr sz="2880">
                <a:solidFill>
                  <a:schemeClr val="bg1"/>
                </a:solidFill>
              </a:defRPr>
            </a:lvl2pPr>
            <a:lvl3pPr marL="0" indent="0">
              <a:buClr>
                <a:srgbClr val="FFF0C1"/>
              </a:buClr>
              <a:buFontTx/>
              <a:buNone/>
              <a:defRPr sz="2880">
                <a:solidFill>
                  <a:schemeClr val="bg1"/>
                </a:solidFill>
              </a:defRPr>
            </a:lvl3pPr>
            <a:lvl4pPr marL="0" indent="0">
              <a:buClr>
                <a:srgbClr val="FFF0C1"/>
              </a:buClr>
              <a:buFontTx/>
              <a:buNone/>
              <a:defRPr sz="2880">
                <a:solidFill>
                  <a:schemeClr val="bg1"/>
                </a:solidFill>
              </a:defRPr>
            </a:lvl4pPr>
            <a:lvl5pPr marL="0" indent="0">
              <a:buClr>
                <a:srgbClr val="FFF0C1"/>
              </a:buClr>
              <a:buFontTx/>
              <a:buNone/>
              <a:defRPr sz="2880">
                <a:solidFill>
                  <a:schemeClr val="bg1"/>
                </a:solidFill>
              </a:defRPr>
            </a:lvl5pPr>
            <a:lvl6pPr marL="0" indent="0">
              <a:buClr>
                <a:srgbClr val="FFF0C1"/>
              </a:buClr>
              <a:buFontTx/>
              <a:buNone/>
              <a:defRPr sz="2880">
                <a:solidFill>
                  <a:schemeClr val="bg1"/>
                </a:solidFill>
              </a:defRPr>
            </a:lvl6pPr>
            <a:lvl7pPr marL="0" indent="0">
              <a:buClr>
                <a:srgbClr val="FFF0C1"/>
              </a:buClr>
              <a:buFontTx/>
              <a:buNone/>
              <a:defRPr sz="2880">
                <a:solidFill>
                  <a:schemeClr val="bg1"/>
                </a:solidFill>
              </a:defRPr>
            </a:lvl7pPr>
            <a:lvl8pPr marL="0" indent="0">
              <a:buClr>
                <a:srgbClr val="FFF0C1"/>
              </a:buClr>
              <a:buFontTx/>
              <a:buNone/>
              <a:defRPr sz="2880">
                <a:solidFill>
                  <a:schemeClr val="bg1"/>
                </a:solidFill>
              </a:defRPr>
            </a:lvl8pPr>
            <a:lvl9pPr marL="0" indent="0">
              <a:buClr>
                <a:srgbClr val="FFF0C1"/>
              </a:buClr>
              <a:buFontTx/>
              <a:buNone/>
              <a:defRPr sz="288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CE7E506-9F38-9949-8458-3FB2D8B198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737" y="1341123"/>
            <a:ext cx="4447902" cy="2044678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B020284-6A82-BE43-B6E2-2609C80FD2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797705" y="1097280"/>
            <a:ext cx="5611937" cy="3630931"/>
          </a:xfrm>
          <a:solidFill>
            <a:schemeClr val="bg1"/>
          </a:solidFill>
        </p:spPr>
        <p:txBody>
          <a:bodyPr tIns="0"/>
          <a:lstStyle>
            <a:lvl1pPr algn="ctr">
              <a:defRPr sz="2400"/>
            </a:lvl1pPr>
          </a:lstStyle>
          <a:p>
            <a:r>
              <a:rPr lang="en-US"/>
              <a:t>Insert entity logo or delete this box to reveal default logo</a:t>
            </a:r>
          </a:p>
        </p:txBody>
      </p:sp>
    </p:spTree>
    <p:extLst>
      <p:ext uri="{BB962C8B-B14F-4D97-AF65-F5344CB8AC3E}">
        <p14:creationId xmlns:p14="http://schemas.microsoft.com/office/powerpoint/2010/main" val="3653318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0ED7FF-B301-DB49-88A6-4CD72677E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3"/>
            <a:ext cx="32918400" cy="164592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A6CBF33-95A6-BA4A-9EBE-9DD389BBF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3" y="1097283"/>
            <a:ext cx="15336200" cy="2865118"/>
          </a:xfrm>
        </p:spPr>
        <p:txBody>
          <a:bodyPr tIns="0" rIns="0" bIns="0" anchor="t" anchorCtr="0"/>
          <a:lstStyle>
            <a:lvl1pPr>
              <a:lnSpc>
                <a:spcPts val="16800"/>
              </a:lnSpc>
              <a:defRPr sz="12960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1A00CE-8A50-2E49-8C37-792600CD2E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61737" y="11936266"/>
            <a:ext cx="4447902" cy="3867614"/>
          </a:xfrm>
        </p:spPr>
        <p:txBody>
          <a:bodyPr tIns="0" anchor="b" anchorCtr="0"/>
          <a:lstStyle>
            <a:lvl1pPr marL="0" indent="0">
              <a:spcAft>
                <a:spcPts val="0"/>
              </a:spcAft>
              <a:buClr>
                <a:srgbClr val="FFF0C1"/>
              </a:buClr>
              <a:buFontTx/>
              <a:buNone/>
              <a:defRPr sz="2880">
                <a:solidFill>
                  <a:schemeClr val="bg1"/>
                </a:solidFill>
              </a:defRPr>
            </a:lvl1pPr>
            <a:lvl2pPr marL="0" indent="0">
              <a:buClr>
                <a:srgbClr val="FFF0C1"/>
              </a:buClr>
              <a:buFontTx/>
              <a:buNone/>
              <a:defRPr sz="2880">
                <a:solidFill>
                  <a:schemeClr val="bg1"/>
                </a:solidFill>
              </a:defRPr>
            </a:lvl2pPr>
            <a:lvl3pPr marL="0" indent="0">
              <a:buClr>
                <a:srgbClr val="FFF0C1"/>
              </a:buClr>
              <a:buFontTx/>
              <a:buNone/>
              <a:defRPr sz="2880">
                <a:solidFill>
                  <a:schemeClr val="bg1"/>
                </a:solidFill>
              </a:defRPr>
            </a:lvl3pPr>
            <a:lvl4pPr marL="0" indent="0">
              <a:buClr>
                <a:srgbClr val="FFF0C1"/>
              </a:buClr>
              <a:buFontTx/>
              <a:buNone/>
              <a:defRPr sz="2880">
                <a:solidFill>
                  <a:schemeClr val="bg1"/>
                </a:solidFill>
              </a:defRPr>
            </a:lvl4pPr>
            <a:lvl5pPr marL="0" indent="0">
              <a:buClr>
                <a:srgbClr val="FFF0C1"/>
              </a:buClr>
              <a:buFontTx/>
              <a:buNone/>
              <a:defRPr sz="2880">
                <a:solidFill>
                  <a:schemeClr val="bg1"/>
                </a:solidFill>
              </a:defRPr>
            </a:lvl5pPr>
            <a:lvl6pPr marL="0" indent="0">
              <a:buClr>
                <a:srgbClr val="FFF0C1"/>
              </a:buClr>
              <a:buFontTx/>
              <a:buNone/>
              <a:defRPr sz="2880">
                <a:solidFill>
                  <a:schemeClr val="bg1"/>
                </a:solidFill>
              </a:defRPr>
            </a:lvl6pPr>
            <a:lvl7pPr marL="0" indent="0">
              <a:buClr>
                <a:srgbClr val="FFF0C1"/>
              </a:buClr>
              <a:buFontTx/>
              <a:buNone/>
              <a:defRPr sz="2880">
                <a:solidFill>
                  <a:schemeClr val="bg1"/>
                </a:solidFill>
              </a:defRPr>
            </a:lvl7pPr>
            <a:lvl8pPr marL="0" indent="0">
              <a:buClr>
                <a:srgbClr val="FFF0C1"/>
              </a:buClr>
              <a:buFontTx/>
              <a:buNone/>
              <a:defRPr sz="2880">
                <a:solidFill>
                  <a:schemeClr val="bg1"/>
                </a:solidFill>
              </a:defRPr>
            </a:lvl8pPr>
            <a:lvl9pPr marL="0" indent="0">
              <a:buClr>
                <a:srgbClr val="FFF0C1"/>
              </a:buClr>
              <a:buFontTx/>
              <a:buNone/>
              <a:defRPr sz="288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CE7E506-9F38-9949-8458-3FB2D8B198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737" y="1341123"/>
            <a:ext cx="4447902" cy="2044678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DDC8B2-D385-974D-B6C9-4A3BC99646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4695" y="5469745"/>
            <a:ext cx="32916532" cy="8843945"/>
          </a:xfrm>
          <a:custGeom>
            <a:avLst/>
            <a:gdLst>
              <a:gd name="connsiteX0" fmla="*/ 0 w 12191308"/>
              <a:gd name="connsiteY0" fmla="*/ 0 h 3684977"/>
              <a:gd name="connsiteX1" fmla="*/ 12181621 w 12191308"/>
              <a:gd name="connsiteY1" fmla="*/ 1085567 h 3684977"/>
              <a:gd name="connsiteX2" fmla="*/ 12181621 w 12191308"/>
              <a:gd name="connsiteY2" fmla="*/ 1361629 h 3684977"/>
              <a:gd name="connsiteX3" fmla="*/ 12191308 w 12191308"/>
              <a:gd name="connsiteY3" fmla="*/ 1361629 h 3684977"/>
              <a:gd name="connsiteX4" fmla="*/ 12191308 w 12191308"/>
              <a:gd name="connsiteY4" fmla="*/ 2590416 h 3684977"/>
              <a:gd name="connsiteX5" fmla="*/ 0 w 12191308"/>
              <a:gd name="connsiteY5" fmla="*/ 3684977 h 3684977"/>
              <a:gd name="connsiteX6" fmla="*/ 0 w 12191308"/>
              <a:gd name="connsiteY6" fmla="*/ 2133080 h 3684977"/>
              <a:gd name="connsiteX7" fmla="*/ 0 w 12191308"/>
              <a:gd name="connsiteY7" fmla="*/ 1361629 h 3684977"/>
              <a:gd name="connsiteX8" fmla="*/ 0 w 12191308"/>
              <a:gd name="connsiteY8" fmla="*/ 0 h 368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308" h="3684977">
                <a:moveTo>
                  <a:pt x="0" y="0"/>
                </a:moveTo>
                <a:cubicBezTo>
                  <a:pt x="4543285" y="76107"/>
                  <a:pt x="8077027" y="532751"/>
                  <a:pt x="12181621" y="1085567"/>
                </a:cubicBezTo>
                <a:cubicBezTo>
                  <a:pt x="12181621" y="1085567"/>
                  <a:pt x="12181621" y="1085567"/>
                  <a:pt x="12181621" y="1361629"/>
                </a:cubicBezTo>
                <a:lnTo>
                  <a:pt x="12191308" y="1361629"/>
                </a:lnTo>
                <a:cubicBezTo>
                  <a:pt x="12191308" y="1361629"/>
                  <a:pt x="12191308" y="1361629"/>
                  <a:pt x="12191308" y="2590416"/>
                </a:cubicBezTo>
                <a:cubicBezTo>
                  <a:pt x="7648716" y="2674826"/>
                  <a:pt x="4105286" y="3132161"/>
                  <a:pt x="0" y="3684977"/>
                </a:cubicBezTo>
                <a:cubicBezTo>
                  <a:pt x="0" y="3684977"/>
                  <a:pt x="0" y="3684977"/>
                  <a:pt x="0" y="2133080"/>
                </a:cubicBezTo>
                <a:cubicBezTo>
                  <a:pt x="0" y="2133080"/>
                  <a:pt x="0" y="2133080"/>
                  <a:pt x="0" y="1361629"/>
                </a:cubicBezTo>
                <a:cubicBezTo>
                  <a:pt x="0" y="1361629"/>
                  <a:pt x="0" y="1361629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tIns="109728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BEFCBF86-5B83-FE49-9BA3-A9A1291F66F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797705" y="1097280"/>
            <a:ext cx="5611937" cy="3630931"/>
          </a:xfrm>
          <a:solidFill>
            <a:schemeClr val="bg1"/>
          </a:solidFill>
        </p:spPr>
        <p:txBody>
          <a:bodyPr tIns="0"/>
          <a:lstStyle>
            <a:lvl1pPr algn="ctr">
              <a:defRPr sz="2400"/>
            </a:lvl1pPr>
          </a:lstStyle>
          <a:p>
            <a:r>
              <a:rPr lang="en-US"/>
              <a:t>Insert entity logo or delete this box to reveal default logo</a:t>
            </a:r>
          </a:p>
        </p:txBody>
      </p:sp>
    </p:spTree>
    <p:extLst>
      <p:ext uri="{BB962C8B-B14F-4D97-AF65-F5344CB8AC3E}">
        <p14:creationId xmlns:p14="http://schemas.microsoft.com/office/powerpoint/2010/main" val="2106597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0ED7FF-B301-DB49-88A6-4CD72677E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3"/>
            <a:ext cx="32918400" cy="164592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A6CBF33-95A6-BA4A-9EBE-9DD389BBF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3" y="1097283"/>
            <a:ext cx="15336200" cy="2865118"/>
          </a:xfrm>
        </p:spPr>
        <p:txBody>
          <a:bodyPr tIns="0" rIns="0" bIns="0" anchor="t" anchorCtr="0"/>
          <a:lstStyle>
            <a:lvl1pPr>
              <a:lnSpc>
                <a:spcPts val="16800"/>
              </a:lnSpc>
              <a:defRPr sz="12960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1A00CE-8A50-2E49-8C37-792600CD2E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61737" y="11936266"/>
            <a:ext cx="4447902" cy="3867614"/>
          </a:xfrm>
        </p:spPr>
        <p:txBody>
          <a:bodyPr tIns="0" anchor="b" anchorCtr="0"/>
          <a:lstStyle>
            <a:lvl1pPr marL="0" indent="0">
              <a:spcAft>
                <a:spcPts val="0"/>
              </a:spcAft>
              <a:buClr>
                <a:srgbClr val="FFF0C1"/>
              </a:buClr>
              <a:buFontTx/>
              <a:buNone/>
              <a:defRPr sz="2880">
                <a:solidFill>
                  <a:schemeClr val="bg1"/>
                </a:solidFill>
              </a:defRPr>
            </a:lvl1pPr>
            <a:lvl2pPr marL="0" indent="0">
              <a:buClr>
                <a:srgbClr val="FFF0C1"/>
              </a:buClr>
              <a:buFontTx/>
              <a:buNone/>
              <a:defRPr sz="2880">
                <a:solidFill>
                  <a:schemeClr val="bg1"/>
                </a:solidFill>
              </a:defRPr>
            </a:lvl2pPr>
            <a:lvl3pPr marL="0" indent="0">
              <a:buClr>
                <a:srgbClr val="FFF0C1"/>
              </a:buClr>
              <a:buFontTx/>
              <a:buNone/>
              <a:defRPr sz="2880">
                <a:solidFill>
                  <a:schemeClr val="bg1"/>
                </a:solidFill>
              </a:defRPr>
            </a:lvl3pPr>
            <a:lvl4pPr marL="0" indent="0">
              <a:buClr>
                <a:srgbClr val="FFF0C1"/>
              </a:buClr>
              <a:buFontTx/>
              <a:buNone/>
              <a:defRPr sz="2880">
                <a:solidFill>
                  <a:schemeClr val="bg1"/>
                </a:solidFill>
              </a:defRPr>
            </a:lvl4pPr>
            <a:lvl5pPr marL="0" indent="0">
              <a:buClr>
                <a:srgbClr val="FFF0C1"/>
              </a:buClr>
              <a:buFontTx/>
              <a:buNone/>
              <a:defRPr sz="2880">
                <a:solidFill>
                  <a:schemeClr val="bg1"/>
                </a:solidFill>
              </a:defRPr>
            </a:lvl5pPr>
            <a:lvl6pPr marL="0" indent="0">
              <a:buClr>
                <a:srgbClr val="FFF0C1"/>
              </a:buClr>
              <a:buFontTx/>
              <a:buNone/>
              <a:defRPr sz="2880">
                <a:solidFill>
                  <a:schemeClr val="bg1"/>
                </a:solidFill>
              </a:defRPr>
            </a:lvl6pPr>
            <a:lvl7pPr marL="0" indent="0">
              <a:buClr>
                <a:srgbClr val="FFF0C1"/>
              </a:buClr>
              <a:buFontTx/>
              <a:buNone/>
              <a:defRPr sz="2880">
                <a:solidFill>
                  <a:schemeClr val="bg1"/>
                </a:solidFill>
              </a:defRPr>
            </a:lvl7pPr>
            <a:lvl8pPr marL="0" indent="0">
              <a:buClr>
                <a:srgbClr val="FFF0C1"/>
              </a:buClr>
              <a:buFontTx/>
              <a:buNone/>
              <a:defRPr sz="2880">
                <a:solidFill>
                  <a:schemeClr val="bg1"/>
                </a:solidFill>
              </a:defRPr>
            </a:lvl8pPr>
            <a:lvl9pPr marL="0" indent="0">
              <a:buClr>
                <a:srgbClr val="FFF0C1"/>
              </a:buClr>
              <a:buFontTx/>
              <a:buNone/>
              <a:defRPr sz="288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CE7E506-9F38-9949-8458-3FB2D8B198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737" y="1341123"/>
            <a:ext cx="4447902" cy="2044678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E1D1842-EA70-384A-9ACD-B95DF55BBF7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797705" y="1097280"/>
            <a:ext cx="5611937" cy="3630931"/>
          </a:xfrm>
          <a:solidFill>
            <a:schemeClr val="bg1"/>
          </a:solidFill>
        </p:spPr>
        <p:txBody>
          <a:bodyPr tIns="0"/>
          <a:lstStyle>
            <a:lvl1pPr algn="ctr">
              <a:defRPr sz="2400"/>
            </a:lvl1pPr>
          </a:lstStyle>
          <a:p>
            <a:r>
              <a:rPr lang="en-US"/>
              <a:t>Insert entity logo or delete this box to reveal default logo</a:t>
            </a:r>
          </a:p>
        </p:txBody>
      </p:sp>
    </p:spTree>
    <p:extLst>
      <p:ext uri="{BB962C8B-B14F-4D97-AF65-F5344CB8AC3E}">
        <p14:creationId xmlns:p14="http://schemas.microsoft.com/office/powerpoint/2010/main" val="32207741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6CBF33-95A6-BA4A-9EBE-9DD389BBF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3" y="1097283"/>
            <a:ext cx="15336200" cy="14264638"/>
          </a:xfrm>
        </p:spPr>
        <p:txBody>
          <a:bodyPr tIns="0" rIns="0" bIns="0" anchor="ctr" anchorCtr="0"/>
          <a:lstStyle>
            <a:lvl1pPr>
              <a:lnSpc>
                <a:spcPts val="16800"/>
              </a:lnSpc>
              <a:defRPr sz="12960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CE7E506-9F38-9949-8458-3FB2D8B198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737" y="1341123"/>
            <a:ext cx="4447902" cy="2044678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E1D1842-EA70-384A-9ACD-B95DF55BBF7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797705" y="1097280"/>
            <a:ext cx="5611937" cy="3630931"/>
          </a:xfrm>
          <a:solidFill>
            <a:schemeClr val="bg1"/>
          </a:solidFill>
        </p:spPr>
        <p:txBody>
          <a:bodyPr tIns="0"/>
          <a:lstStyle>
            <a:lvl1pPr algn="ctr">
              <a:defRPr sz="2400"/>
            </a:lvl1pPr>
          </a:lstStyle>
          <a:p>
            <a:r>
              <a:rPr lang="en-US"/>
              <a:t>Insert entity logo or delete this box to reveal default logo</a:t>
            </a:r>
          </a:p>
        </p:txBody>
      </p:sp>
    </p:spTree>
    <p:extLst>
      <p:ext uri="{BB962C8B-B14F-4D97-AF65-F5344CB8AC3E}">
        <p14:creationId xmlns:p14="http://schemas.microsoft.com/office/powerpoint/2010/main" val="37147111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0ED7FF-B301-DB49-88A6-4CD72677E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3"/>
            <a:ext cx="32918400" cy="164592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A6CBF33-95A6-BA4A-9EBE-9DD389BBF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3" y="1097283"/>
            <a:ext cx="15336200" cy="2865118"/>
          </a:xfrm>
        </p:spPr>
        <p:txBody>
          <a:bodyPr tIns="0" rIns="0" bIns="0" anchor="t" anchorCtr="0"/>
          <a:lstStyle>
            <a:lvl1pPr>
              <a:lnSpc>
                <a:spcPts val="16800"/>
              </a:lnSpc>
              <a:defRPr sz="12960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CE7E506-9F38-9949-8458-3FB2D8B198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737" y="1341123"/>
            <a:ext cx="4447902" cy="2044678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E1D1842-EA70-384A-9ACD-B95DF55BBF7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797705" y="1097280"/>
            <a:ext cx="5611937" cy="3630931"/>
          </a:xfrm>
          <a:solidFill>
            <a:schemeClr val="bg1"/>
          </a:solidFill>
        </p:spPr>
        <p:txBody>
          <a:bodyPr tIns="0"/>
          <a:lstStyle>
            <a:lvl1pPr algn="ctr">
              <a:defRPr sz="2400"/>
            </a:lvl1pPr>
          </a:lstStyle>
          <a:p>
            <a:r>
              <a:rPr lang="en-US"/>
              <a:t>Insert entity logo or delete this box to reveal default logo</a:t>
            </a:r>
          </a:p>
        </p:txBody>
      </p:sp>
    </p:spTree>
    <p:extLst>
      <p:ext uri="{BB962C8B-B14F-4D97-AF65-F5344CB8AC3E}">
        <p14:creationId xmlns:p14="http://schemas.microsoft.com/office/powerpoint/2010/main" val="932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A0279-4271-0C4A-A510-EC71BD5BF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49" y="17145"/>
            <a:ext cx="32884102" cy="1644205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0CD7575-0E56-9D4C-8FA6-CEEC92FEFD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737" y="1277514"/>
            <a:ext cx="4447902" cy="2044678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2A1663D-E936-D54E-805E-41D80D698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418" y="1097281"/>
            <a:ext cx="19725101" cy="2114551"/>
          </a:xfrm>
        </p:spPr>
        <p:txBody>
          <a:bodyPr tIns="0" rIns="0" bIns="0" anchor="t" anchorCtr="0"/>
          <a:lstStyle>
            <a:lvl1pPr>
              <a:lnSpc>
                <a:spcPts val="9600"/>
              </a:lnSpc>
              <a:defRPr sz="864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6FD5694-3FC0-A940-B4BA-F043197EF25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508764" y="5895190"/>
            <a:ext cx="9382600" cy="1488595"/>
          </a:xfrm>
          <a:prstGeom prst="rect">
            <a:avLst/>
          </a:prstGeom>
        </p:spPr>
        <p:txBody>
          <a:bodyPr lIns="0" tIns="182880" rIns="0" bIns="0"/>
          <a:lstStyle>
            <a:lvl1pPr algn="l">
              <a:defRPr sz="432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D070A25-F021-BC4C-9B7E-B2B9AF16F4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08763" y="3211834"/>
            <a:ext cx="14594683" cy="2683358"/>
          </a:xfrm>
        </p:spPr>
        <p:txBody>
          <a:bodyPr tIns="228600" anchor="t" anchorCtr="0"/>
          <a:lstStyle>
            <a:lvl1pPr>
              <a:spcAft>
                <a:spcPts val="0"/>
              </a:spcAft>
              <a:defRPr sz="5760" b="0">
                <a:solidFill>
                  <a:schemeClr val="accent2"/>
                </a:solidFill>
              </a:defRPr>
            </a:lvl1pPr>
            <a:lvl2pPr>
              <a:defRPr sz="5760" b="0"/>
            </a:lvl2pPr>
            <a:lvl3pPr marL="0" indent="0">
              <a:buNone/>
              <a:defRPr sz="5760" b="0">
                <a:solidFill>
                  <a:schemeClr val="accent2"/>
                </a:solidFill>
              </a:defRPr>
            </a:lvl3pPr>
            <a:lvl4pPr marL="0" indent="0">
              <a:buNone/>
              <a:defRPr sz="5760" b="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5760" b="0">
                <a:solidFill>
                  <a:schemeClr val="accent2"/>
                </a:solidFill>
              </a:defRPr>
            </a:lvl5pPr>
            <a:lvl6pPr marL="0" indent="0">
              <a:buFontTx/>
              <a:buNone/>
              <a:defRPr sz="5760" b="0">
                <a:solidFill>
                  <a:schemeClr val="accent2"/>
                </a:solidFill>
              </a:defRPr>
            </a:lvl6pPr>
            <a:lvl7pPr marL="0" indent="0">
              <a:buFontTx/>
              <a:buNone/>
              <a:defRPr sz="5760" b="0">
                <a:solidFill>
                  <a:schemeClr val="accent2"/>
                </a:solidFill>
              </a:defRPr>
            </a:lvl7pPr>
            <a:lvl8pPr marL="0" indent="0">
              <a:buFontTx/>
              <a:buNone/>
              <a:defRPr sz="5760" b="0">
                <a:solidFill>
                  <a:schemeClr val="accent2"/>
                </a:solidFill>
              </a:defRPr>
            </a:lvl8pPr>
            <a:lvl9pPr marL="0" indent="0">
              <a:buFontTx/>
              <a:buNone/>
              <a:defRPr sz="576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200C141-8CC9-AE44-8CBC-126D2BD8D66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797705" y="1097280"/>
            <a:ext cx="5611937" cy="3630931"/>
          </a:xfrm>
          <a:solidFill>
            <a:schemeClr val="bg1"/>
          </a:solidFill>
        </p:spPr>
        <p:txBody>
          <a:bodyPr tIns="0"/>
          <a:lstStyle>
            <a:lvl1pPr algn="ctr">
              <a:defRPr sz="2400"/>
            </a:lvl1pPr>
          </a:lstStyle>
          <a:p>
            <a:r>
              <a:rPr lang="en-US"/>
              <a:t>Insert entity logo or delete this box to reveal default logo</a:t>
            </a:r>
          </a:p>
        </p:txBody>
      </p:sp>
    </p:spTree>
    <p:extLst>
      <p:ext uri="{BB962C8B-B14F-4D97-AF65-F5344CB8AC3E}">
        <p14:creationId xmlns:p14="http://schemas.microsoft.com/office/powerpoint/2010/main" val="1404532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A0279-4271-0C4A-A510-EC71BD5BF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49" y="17145"/>
            <a:ext cx="32884102" cy="1644205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0CD7575-0E56-9D4C-8FA6-CEEC92FEFD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737" y="1277514"/>
            <a:ext cx="4447902" cy="2044678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06E9E4B0-455C-7044-9DEF-8409BE4A3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418" y="1097281"/>
            <a:ext cx="19725101" cy="2114551"/>
          </a:xfrm>
        </p:spPr>
        <p:txBody>
          <a:bodyPr tIns="0" rIns="0" bIns="0" anchor="t" anchorCtr="0"/>
          <a:lstStyle>
            <a:lvl1pPr>
              <a:lnSpc>
                <a:spcPts val="9600"/>
              </a:lnSpc>
              <a:defRPr sz="864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43C34D0-33A8-6341-85F3-F894045DF61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508764" y="5895190"/>
            <a:ext cx="9382600" cy="1488595"/>
          </a:xfrm>
          <a:prstGeom prst="rect">
            <a:avLst/>
          </a:prstGeom>
        </p:spPr>
        <p:txBody>
          <a:bodyPr lIns="0" tIns="182880" rIns="0" bIns="0"/>
          <a:lstStyle>
            <a:lvl1pPr algn="l">
              <a:defRPr sz="432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3150C26-72E3-044F-B1D0-879F3183FE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08763" y="3211834"/>
            <a:ext cx="14594683" cy="2683358"/>
          </a:xfrm>
        </p:spPr>
        <p:txBody>
          <a:bodyPr tIns="228600" anchor="t" anchorCtr="0"/>
          <a:lstStyle>
            <a:lvl1pPr>
              <a:spcAft>
                <a:spcPts val="0"/>
              </a:spcAft>
              <a:defRPr sz="5760" b="0">
                <a:solidFill>
                  <a:schemeClr val="accent2"/>
                </a:solidFill>
              </a:defRPr>
            </a:lvl1pPr>
            <a:lvl2pPr>
              <a:defRPr sz="5760" b="0"/>
            </a:lvl2pPr>
            <a:lvl3pPr marL="0" indent="0">
              <a:buNone/>
              <a:defRPr sz="5760" b="0">
                <a:solidFill>
                  <a:schemeClr val="accent2"/>
                </a:solidFill>
              </a:defRPr>
            </a:lvl3pPr>
            <a:lvl4pPr marL="0" indent="0">
              <a:buNone/>
              <a:defRPr sz="5760" b="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5760" b="0">
                <a:solidFill>
                  <a:schemeClr val="accent2"/>
                </a:solidFill>
              </a:defRPr>
            </a:lvl5pPr>
            <a:lvl6pPr marL="0" indent="0">
              <a:buFontTx/>
              <a:buNone/>
              <a:defRPr sz="5760" b="0">
                <a:solidFill>
                  <a:schemeClr val="accent2"/>
                </a:solidFill>
              </a:defRPr>
            </a:lvl6pPr>
            <a:lvl7pPr marL="0" indent="0">
              <a:buFontTx/>
              <a:buNone/>
              <a:defRPr sz="5760" b="0">
                <a:solidFill>
                  <a:schemeClr val="accent2"/>
                </a:solidFill>
              </a:defRPr>
            </a:lvl7pPr>
            <a:lvl8pPr marL="0" indent="0">
              <a:buFontTx/>
              <a:buNone/>
              <a:defRPr sz="5760" b="0">
                <a:solidFill>
                  <a:schemeClr val="accent2"/>
                </a:solidFill>
              </a:defRPr>
            </a:lvl8pPr>
            <a:lvl9pPr marL="0" indent="0">
              <a:buFontTx/>
              <a:buNone/>
              <a:defRPr sz="576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70050E8A-AD8B-6941-BDBD-567F63FB63A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797705" y="1097280"/>
            <a:ext cx="5611937" cy="3630931"/>
          </a:xfrm>
          <a:solidFill>
            <a:schemeClr val="bg1"/>
          </a:solidFill>
        </p:spPr>
        <p:txBody>
          <a:bodyPr tIns="0"/>
          <a:lstStyle>
            <a:lvl1pPr algn="ctr">
              <a:defRPr sz="2400"/>
            </a:lvl1pPr>
          </a:lstStyle>
          <a:p>
            <a:r>
              <a:rPr lang="en-US"/>
              <a:t>Insert entity logo or delete this box to reveal default logo</a:t>
            </a:r>
          </a:p>
        </p:txBody>
      </p:sp>
    </p:spTree>
    <p:extLst>
      <p:ext uri="{BB962C8B-B14F-4D97-AF65-F5344CB8AC3E}">
        <p14:creationId xmlns:p14="http://schemas.microsoft.com/office/powerpoint/2010/main" val="2918947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6BF633BF-40F4-9945-89F5-52BB00B7F95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508764" y="13902427"/>
            <a:ext cx="9382600" cy="2594611"/>
          </a:xfrm>
          <a:prstGeom prst="rect">
            <a:avLst/>
          </a:prstGeom>
        </p:spPr>
        <p:txBody>
          <a:bodyPr lIns="0" tIns="182880" rIns="0" bIns="0"/>
          <a:lstStyle>
            <a:lvl1pPr algn="l">
              <a:defRPr sz="432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l">
              <a:defRPr sz="432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0CD7575-0E56-9D4C-8FA6-CEEC92FEFD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737" y="1277514"/>
            <a:ext cx="4447902" cy="2044678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61008EDD-CB4C-CC48-82A9-82FBCD01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418" y="3962400"/>
            <a:ext cx="19725101" cy="5527982"/>
          </a:xfrm>
        </p:spPr>
        <p:txBody>
          <a:bodyPr tIns="0" rIns="0" bIns="0" anchor="b" anchorCtr="0"/>
          <a:lstStyle>
            <a:lvl1pPr>
              <a:lnSpc>
                <a:spcPts val="9600"/>
              </a:lnSpc>
              <a:defRPr sz="864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E8DCFF7-4AFE-CF45-AA34-82120B7D53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08763" y="9286877"/>
            <a:ext cx="14594683" cy="2683358"/>
          </a:xfrm>
        </p:spPr>
        <p:txBody>
          <a:bodyPr tIns="228600" anchor="t" anchorCtr="0"/>
          <a:lstStyle>
            <a:lvl1pPr>
              <a:spcAft>
                <a:spcPts val="0"/>
              </a:spcAft>
              <a:defRPr sz="5760" b="0">
                <a:solidFill>
                  <a:schemeClr val="accent2"/>
                </a:solidFill>
              </a:defRPr>
            </a:lvl1pPr>
            <a:lvl2pPr>
              <a:defRPr sz="5760" b="0"/>
            </a:lvl2pPr>
            <a:lvl3pPr marL="0" indent="0">
              <a:buNone/>
              <a:defRPr sz="5760" b="0">
                <a:solidFill>
                  <a:schemeClr val="accent2"/>
                </a:solidFill>
              </a:defRPr>
            </a:lvl3pPr>
            <a:lvl4pPr marL="0" indent="0">
              <a:buNone/>
              <a:defRPr sz="5760" b="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5760" b="0">
                <a:solidFill>
                  <a:schemeClr val="accent2"/>
                </a:solidFill>
              </a:defRPr>
            </a:lvl5pPr>
            <a:lvl6pPr marL="0" indent="0">
              <a:buFontTx/>
              <a:buNone/>
              <a:defRPr sz="5760" b="0">
                <a:solidFill>
                  <a:schemeClr val="accent2"/>
                </a:solidFill>
              </a:defRPr>
            </a:lvl6pPr>
            <a:lvl7pPr marL="0" indent="0">
              <a:buFontTx/>
              <a:buNone/>
              <a:defRPr sz="5760" b="0">
                <a:solidFill>
                  <a:schemeClr val="accent2"/>
                </a:solidFill>
              </a:defRPr>
            </a:lvl7pPr>
            <a:lvl8pPr marL="0" indent="0">
              <a:buFontTx/>
              <a:buNone/>
              <a:defRPr sz="5760" b="0">
                <a:solidFill>
                  <a:schemeClr val="accent2"/>
                </a:solidFill>
              </a:defRPr>
            </a:lvl8pPr>
            <a:lvl9pPr marL="0" indent="0">
              <a:buFontTx/>
              <a:buNone/>
              <a:defRPr sz="576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5C68DA8-B339-FD4F-AB34-3110B690D36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797705" y="1097280"/>
            <a:ext cx="5611937" cy="3630931"/>
          </a:xfrm>
          <a:solidFill>
            <a:schemeClr val="bg1"/>
          </a:solidFill>
        </p:spPr>
        <p:txBody>
          <a:bodyPr tIns="0"/>
          <a:lstStyle>
            <a:lvl1pPr algn="ctr">
              <a:defRPr sz="2400"/>
            </a:lvl1pPr>
          </a:lstStyle>
          <a:p>
            <a:r>
              <a:rPr lang="en-US"/>
              <a:t>Insert entity logo or delete this box to reveal default logo</a:t>
            </a:r>
          </a:p>
        </p:txBody>
      </p:sp>
    </p:spTree>
    <p:extLst>
      <p:ext uri="{BB962C8B-B14F-4D97-AF65-F5344CB8AC3E}">
        <p14:creationId xmlns:p14="http://schemas.microsoft.com/office/powerpoint/2010/main" val="4091953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0ED7FF-B301-DB49-88A6-4CD72677E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3"/>
            <a:ext cx="32918400" cy="164592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C4EE20-7BFD-2349-8CA1-9E56BE5CB1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This presentation is confidential and should not be distributed or shared with anyone outside of Catholic Health.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9ED3C-5D64-EC4B-B7A4-9E7CAA4130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278931-D537-A844-AD20-B493821309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98106" y="14356081"/>
            <a:ext cx="3111534" cy="14303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9D6B9B-0BFD-AA43-960C-94DE29B99D9B}"/>
              </a:ext>
            </a:extLst>
          </p:cNvPr>
          <p:cNvSpPr txBox="1"/>
          <p:nvPr userDrawn="1"/>
        </p:nvSpPr>
        <p:spPr>
          <a:xfrm>
            <a:off x="1508758" y="1097283"/>
            <a:ext cx="10124123" cy="259461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indent="-8778240" algn="l">
              <a:spcAft>
                <a:spcPts val="2400"/>
              </a:spcAft>
            </a:pPr>
            <a:r>
              <a:rPr lang="en-US" sz="8640" b="1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Today’s Agenda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C0C9A59-FD7B-274D-8F8B-1B4F636E71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66685" y="3962403"/>
            <a:ext cx="19776758" cy="7838534"/>
          </a:xfrm>
        </p:spPr>
        <p:txBody>
          <a:bodyPr tIns="228600" anchor="t" anchorCtr="0">
            <a:normAutofit/>
          </a:bodyPr>
          <a:lstStyle>
            <a:lvl1pPr marL="1097280" indent="-1097280">
              <a:lnSpc>
                <a:spcPts val="7680"/>
              </a:lnSpc>
              <a:spcAft>
                <a:spcPts val="1440"/>
              </a:spcAft>
              <a:buClr>
                <a:schemeClr val="accent3"/>
              </a:buClr>
              <a:buFont typeface="+mj-lt"/>
              <a:buAutoNum type="arabicPeriod"/>
              <a:defRPr sz="4800">
                <a:solidFill>
                  <a:schemeClr val="accent1"/>
                </a:solidFill>
              </a:defRPr>
            </a:lvl1pPr>
            <a:lvl2pPr marL="1755648" indent="-658368">
              <a:lnSpc>
                <a:spcPct val="100000"/>
              </a:lnSpc>
              <a:spcAft>
                <a:spcPts val="144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4800" b="0">
                <a:solidFill>
                  <a:schemeClr val="accent1"/>
                </a:solidFill>
              </a:defRPr>
            </a:lvl2pPr>
            <a:lvl3pPr marL="1097280" indent="-1097280">
              <a:lnSpc>
                <a:spcPts val="7680"/>
              </a:lnSpc>
              <a:spcAft>
                <a:spcPts val="1440"/>
              </a:spcAft>
              <a:buFont typeface="+mj-lt"/>
              <a:buAutoNum type="arabicPeriod"/>
              <a:defRPr sz="4800">
                <a:solidFill>
                  <a:schemeClr val="accent1"/>
                </a:solidFill>
              </a:defRPr>
            </a:lvl3pPr>
            <a:lvl4pPr marL="1097280" indent="-1097280">
              <a:lnSpc>
                <a:spcPts val="7680"/>
              </a:lnSpc>
              <a:spcAft>
                <a:spcPts val="1440"/>
              </a:spcAft>
              <a:buFont typeface="+mj-lt"/>
              <a:buAutoNum type="arabicPeriod"/>
              <a:defRPr sz="4800">
                <a:solidFill>
                  <a:schemeClr val="accent1"/>
                </a:solidFill>
              </a:defRPr>
            </a:lvl4pPr>
            <a:lvl5pPr marL="1097280" indent="-1097280">
              <a:lnSpc>
                <a:spcPts val="7680"/>
              </a:lnSpc>
              <a:spcAft>
                <a:spcPts val="1440"/>
              </a:spcAft>
              <a:defRPr sz="4800">
                <a:solidFill>
                  <a:schemeClr val="accent1"/>
                </a:solidFill>
              </a:defRPr>
            </a:lvl5pPr>
            <a:lvl6pPr marL="1097280" indent="-1097280">
              <a:lnSpc>
                <a:spcPts val="7680"/>
              </a:lnSpc>
              <a:spcAft>
                <a:spcPts val="1440"/>
              </a:spcAft>
              <a:defRPr sz="4800">
                <a:solidFill>
                  <a:schemeClr val="accent1"/>
                </a:solidFill>
              </a:defRPr>
            </a:lvl6pPr>
            <a:lvl7pPr marL="1097280" indent="-1097280">
              <a:lnSpc>
                <a:spcPts val="7680"/>
              </a:lnSpc>
              <a:spcAft>
                <a:spcPts val="1440"/>
              </a:spcAft>
              <a:defRPr sz="4800">
                <a:solidFill>
                  <a:schemeClr val="accent1"/>
                </a:solidFill>
              </a:defRPr>
            </a:lvl7pPr>
            <a:lvl8pPr marL="1097280" indent="-1097280">
              <a:lnSpc>
                <a:spcPts val="7680"/>
              </a:lnSpc>
              <a:spcAft>
                <a:spcPts val="1440"/>
              </a:spcAft>
              <a:defRPr sz="4800">
                <a:solidFill>
                  <a:schemeClr val="accent1"/>
                </a:solidFill>
              </a:defRPr>
            </a:lvl8pPr>
            <a:lvl9pPr marL="1097280" indent="-1097280">
              <a:lnSpc>
                <a:spcPts val="7680"/>
              </a:lnSpc>
              <a:spcAft>
                <a:spcPts val="1440"/>
              </a:spcAft>
              <a:defRPr sz="4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485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0ED7FF-B301-DB49-88A6-4CD72677E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3"/>
            <a:ext cx="32918400" cy="1645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278931-D537-A844-AD20-B493821309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98106" y="14356081"/>
            <a:ext cx="3111534" cy="14303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9D6B9B-0BFD-AA43-960C-94DE29B99D9B}"/>
              </a:ext>
            </a:extLst>
          </p:cNvPr>
          <p:cNvSpPr txBox="1"/>
          <p:nvPr userDrawn="1"/>
        </p:nvSpPr>
        <p:spPr>
          <a:xfrm>
            <a:off x="1508758" y="1097283"/>
            <a:ext cx="10124123" cy="259461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indent="-8778240" algn="l">
              <a:spcAft>
                <a:spcPts val="2400"/>
              </a:spcAft>
            </a:pPr>
            <a:r>
              <a:rPr lang="en-US" sz="8640" b="1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Today’s Agenda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9F33820-6331-EE42-83AC-28B8F57F2D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637" y="14353610"/>
            <a:ext cx="3105000" cy="142735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B978B-ED4E-374D-AE89-ADCD877E74B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This presentation is confidential and should not be distributed or shared with anyone outside of Catholic Health.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7852F-1867-1F4B-BC77-650E03B2998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E5C2F47-8FC5-E24F-B1F8-74ACD70002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632881" y="3962400"/>
            <a:ext cx="19776758" cy="9449386"/>
          </a:xfrm>
        </p:spPr>
        <p:txBody>
          <a:bodyPr tIns="228600" anchor="t" anchorCtr="0">
            <a:normAutofit/>
          </a:bodyPr>
          <a:lstStyle>
            <a:lvl1pPr marL="1097280" indent="-1097280">
              <a:lnSpc>
                <a:spcPts val="7680"/>
              </a:lnSpc>
              <a:spcAft>
                <a:spcPts val="1440"/>
              </a:spcAft>
              <a:buClr>
                <a:schemeClr val="accent3"/>
              </a:buClr>
              <a:buFont typeface="+mj-lt"/>
              <a:buAutoNum type="arabicPeriod"/>
              <a:defRPr sz="6720">
                <a:solidFill>
                  <a:schemeClr val="accent1"/>
                </a:solidFill>
              </a:defRPr>
            </a:lvl1pPr>
            <a:lvl2pPr marL="1755648" indent="-658368">
              <a:lnSpc>
                <a:spcPct val="100000"/>
              </a:lnSpc>
              <a:spcAft>
                <a:spcPts val="144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4800" b="0">
                <a:solidFill>
                  <a:schemeClr val="accent1"/>
                </a:solidFill>
              </a:defRPr>
            </a:lvl2pPr>
            <a:lvl3pPr marL="1097280" indent="-1097280">
              <a:lnSpc>
                <a:spcPts val="7680"/>
              </a:lnSpc>
              <a:spcAft>
                <a:spcPts val="1440"/>
              </a:spcAft>
              <a:buFont typeface="+mj-lt"/>
              <a:buAutoNum type="arabicPeriod"/>
              <a:defRPr sz="6720">
                <a:solidFill>
                  <a:schemeClr val="accent1"/>
                </a:solidFill>
              </a:defRPr>
            </a:lvl3pPr>
            <a:lvl4pPr marL="1097280" indent="-1097280">
              <a:lnSpc>
                <a:spcPts val="7680"/>
              </a:lnSpc>
              <a:spcAft>
                <a:spcPts val="1440"/>
              </a:spcAft>
              <a:buFont typeface="+mj-lt"/>
              <a:buAutoNum type="arabicPeriod"/>
              <a:defRPr sz="6720">
                <a:solidFill>
                  <a:schemeClr val="accent1"/>
                </a:solidFill>
              </a:defRPr>
            </a:lvl4pPr>
            <a:lvl5pPr marL="1097280" indent="-1097280">
              <a:lnSpc>
                <a:spcPts val="7680"/>
              </a:lnSpc>
              <a:spcAft>
                <a:spcPts val="1440"/>
              </a:spcAft>
              <a:defRPr sz="6720">
                <a:solidFill>
                  <a:schemeClr val="accent1"/>
                </a:solidFill>
              </a:defRPr>
            </a:lvl5pPr>
            <a:lvl6pPr marL="1097280" indent="-1097280">
              <a:lnSpc>
                <a:spcPts val="7680"/>
              </a:lnSpc>
              <a:spcAft>
                <a:spcPts val="1440"/>
              </a:spcAft>
              <a:defRPr sz="6720">
                <a:solidFill>
                  <a:schemeClr val="accent1"/>
                </a:solidFill>
              </a:defRPr>
            </a:lvl6pPr>
            <a:lvl7pPr marL="1097280" indent="-1097280">
              <a:lnSpc>
                <a:spcPts val="7680"/>
              </a:lnSpc>
              <a:spcAft>
                <a:spcPts val="1440"/>
              </a:spcAft>
              <a:defRPr sz="6720">
                <a:solidFill>
                  <a:schemeClr val="accent1"/>
                </a:solidFill>
              </a:defRPr>
            </a:lvl7pPr>
            <a:lvl8pPr marL="1097280" indent="-1097280">
              <a:lnSpc>
                <a:spcPts val="7680"/>
              </a:lnSpc>
              <a:spcAft>
                <a:spcPts val="1440"/>
              </a:spcAft>
              <a:defRPr sz="6720">
                <a:solidFill>
                  <a:schemeClr val="accent1"/>
                </a:solidFill>
              </a:defRPr>
            </a:lvl8pPr>
            <a:lvl9pPr marL="1097280" indent="-1097280">
              <a:lnSpc>
                <a:spcPts val="7680"/>
              </a:lnSpc>
              <a:spcAft>
                <a:spcPts val="1440"/>
              </a:spcAft>
              <a:defRPr sz="672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682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0ED7FF-B301-DB49-88A6-4CD72677E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3"/>
            <a:ext cx="32918400" cy="164592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F5D766FC-34C1-4347-A51E-24BC8D6F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3211833"/>
            <a:ext cx="20518283" cy="8231234"/>
          </a:xfrm>
        </p:spPr>
        <p:txBody>
          <a:bodyPr tIns="0" rIns="0" bIns="0" anchor="ctr" anchorCtr="0"/>
          <a:lstStyle>
            <a:lvl1pPr>
              <a:lnSpc>
                <a:spcPct val="100000"/>
              </a:lnSpc>
              <a:defRPr sz="864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833A0D4-9891-9645-99EC-B705A4AAF1A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786065" y="15331138"/>
            <a:ext cx="18499455" cy="5010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This presentation is confidential and should not be distributed or shared with anyone outside of Catholic Health.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B58BE3D-2BF1-CF44-B324-A96B088558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508758" y="15331138"/>
            <a:ext cx="1145858" cy="5010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07C7CD-67DC-774B-9679-9929D99742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98106" y="14356081"/>
            <a:ext cx="3111534" cy="143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9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097280"/>
            <a:ext cx="29900880" cy="1295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3145210"/>
            <a:ext cx="29900880" cy="11881430"/>
          </a:xfrm>
          <a:prstGeom prst="rect">
            <a:avLst/>
          </a:prstGeom>
        </p:spPr>
        <p:txBody>
          <a:bodyPr vert="horz" lIns="0" tIns="22860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86065" y="15331138"/>
            <a:ext cx="13673135" cy="50101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22860" algn="l">
              <a:tabLst/>
              <a:defRPr sz="1920" b="0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22860" algn="l">
              <a:tabLst/>
              <a:defRPr sz="1920" b="0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22860" algn="l">
              <a:tabLst/>
              <a:defRPr sz="1920" b="0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22860" algn="l">
              <a:tabLst/>
              <a:defRPr sz="1920" b="0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22860" algn="l">
              <a:tabLst/>
              <a:defRPr sz="1920" b="0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indent="22860" algn="l">
              <a:tabLst/>
              <a:defRPr sz="1920" b="0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indent="22860" algn="l">
              <a:tabLst/>
              <a:defRPr sz="1920" b="0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indent="22860" algn="l">
              <a:tabLst/>
              <a:defRPr sz="1920" b="0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indent="22860" algn="l">
              <a:tabLst/>
              <a:defRPr sz="1920" b="0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en-US" dirty="0"/>
              <a:t>This presentation is confidential and should not be distributed or shared with anyone outside of Catholic Health.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8758" y="15331138"/>
            <a:ext cx="1145858" cy="50101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240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>
              <a:defRPr sz="240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l">
              <a:defRPr sz="240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l">
              <a:defRPr sz="240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l">
              <a:defRPr sz="240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l">
              <a:defRPr sz="240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l">
              <a:defRPr sz="240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l">
              <a:defRPr sz="240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l">
              <a:defRPr sz="240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B642F9-3C9A-3343-8CC8-F9074F3FF797}"/>
              </a:ext>
            </a:extLst>
          </p:cNvPr>
          <p:cNvSpPr/>
          <p:nvPr userDrawn="1"/>
        </p:nvSpPr>
        <p:spPr bwMode="auto">
          <a:xfrm>
            <a:off x="33097303" y="4728213"/>
            <a:ext cx="1407567" cy="1251170"/>
          </a:xfrm>
          <a:prstGeom prst="rect">
            <a:avLst/>
          </a:prstGeom>
          <a:solidFill>
            <a:srgbClr val="001D66"/>
          </a:solidFill>
          <a:ln>
            <a:noFill/>
          </a:ln>
          <a:effectLst/>
        </p:spPr>
        <p:txBody>
          <a:bodyPr rot="0" spcFirstLastPara="0" vertOverflow="overflow" horzOverflow="overflow" vert="horz" wrap="none" lIns="219456" tIns="109728" rIns="219456" bIns="1097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84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0203F3-9443-1947-883D-58923892F5FA}"/>
              </a:ext>
            </a:extLst>
          </p:cNvPr>
          <p:cNvSpPr/>
          <p:nvPr userDrawn="1"/>
        </p:nvSpPr>
        <p:spPr bwMode="auto">
          <a:xfrm>
            <a:off x="33097303" y="6184893"/>
            <a:ext cx="1407567" cy="1251170"/>
          </a:xfrm>
          <a:prstGeom prst="rect">
            <a:avLst/>
          </a:prstGeom>
          <a:solidFill>
            <a:srgbClr val="003FC0"/>
          </a:solidFill>
          <a:ln>
            <a:noFill/>
          </a:ln>
          <a:effectLst/>
        </p:spPr>
        <p:txBody>
          <a:bodyPr rot="0" spcFirstLastPara="0" vertOverflow="overflow" horzOverflow="overflow" vert="horz" wrap="none" lIns="219456" tIns="109728" rIns="219456" bIns="1097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84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1237B-AF1B-6345-BF70-66CD4AF57FD0}"/>
              </a:ext>
            </a:extLst>
          </p:cNvPr>
          <p:cNvSpPr/>
          <p:nvPr userDrawn="1"/>
        </p:nvSpPr>
        <p:spPr bwMode="auto">
          <a:xfrm>
            <a:off x="33097303" y="7641573"/>
            <a:ext cx="1407567" cy="1251170"/>
          </a:xfrm>
          <a:prstGeom prst="rect">
            <a:avLst/>
          </a:prstGeom>
          <a:solidFill>
            <a:srgbClr val="1D84F4"/>
          </a:solidFill>
          <a:ln>
            <a:noFill/>
          </a:ln>
          <a:effectLst/>
        </p:spPr>
        <p:txBody>
          <a:bodyPr rot="0" spcFirstLastPara="0" vertOverflow="overflow" horzOverflow="overflow" vert="horz" wrap="none" lIns="219456" tIns="109728" rIns="219456" bIns="1097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84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85D393-22AD-544C-AE9D-37F2FFBD3F50}"/>
              </a:ext>
            </a:extLst>
          </p:cNvPr>
          <p:cNvSpPr/>
          <p:nvPr userDrawn="1"/>
        </p:nvSpPr>
        <p:spPr bwMode="auto">
          <a:xfrm>
            <a:off x="33097303" y="9098253"/>
            <a:ext cx="1407567" cy="1251170"/>
          </a:xfrm>
          <a:prstGeom prst="rect">
            <a:avLst/>
          </a:prstGeom>
          <a:solidFill>
            <a:srgbClr val="BF8E02"/>
          </a:solidFill>
          <a:ln>
            <a:noFill/>
          </a:ln>
          <a:effectLst/>
        </p:spPr>
        <p:txBody>
          <a:bodyPr rot="0" spcFirstLastPara="0" vertOverflow="overflow" horzOverflow="overflow" vert="horz" wrap="none" lIns="219456" tIns="109728" rIns="219456" bIns="1097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84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7BFA7E-8E99-7C4B-AA9B-182A3DBAF52E}"/>
              </a:ext>
            </a:extLst>
          </p:cNvPr>
          <p:cNvSpPr/>
          <p:nvPr userDrawn="1"/>
        </p:nvSpPr>
        <p:spPr bwMode="auto">
          <a:xfrm>
            <a:off x="33097303" y="10554933"/>
            <a:ext cx="1407567" cy="1251170"/>
          </a:xfrm>
          <a:prstGeom prst="rect">
            <a:avLst/>
          </a:prstGeom>
          <a:solidFill>
            <a:srgbClr val="EA96FF"/>
          </a:solidFill>
          <a:ln>
            <a:noFill/>
          </a:ln>
          <a:effectLst/>
        </p:spPr>
        <p:txBody>
          <a:bodyPr rot="0" spcFirstLastPara="0" vertOverflow="overflow" horzOverflow="overflow" vert="horz" wrap="none" lIns="219456" tIns="109728" rIns="219456" bIns="1097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84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E87A07-22FA-DE4D-85ED-D6990C59E3EA}"/>
              </a:ext>
            </a:extLst>
          </p:cNvPr>
          <p:cNvSpPr/>
          <p:nvPr userDrawn="1"/>
        </p:nvSpPr>
        <p:spPr bwMode="auto">
          <a:xfrm>
            <a:off x="33097303" y="12011608"/>
            <a:ext cx="1407567" cy="1251170"/>
          </a:xfrm>
          <a:prstGeom prst="rect">
            <a:avLst/>
          </a:prstGeom>
          <a:solidFill>
            <a:srgbClr val="81008A"/>
          </a:solidFill>
          <a:ln>
            <a:noFill/>
          </a:ln>
          <a:effectLst/>
        </p:spPr>
        <p:txBody>
          <a:bodyPr rot="0" spcFirstLastPara="0" vertOverflow="overflow" horzOverflow="overflow" vert="horz" wrap="none" lIns="219456" tIns="109728" rIns="219456" bIns="1097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84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85" r:id="rId2"/>
    <p:sldLayoutId id="2147483794" r:id="rId3"/>
    <p:sldLayoutId id="2147483810" r:id="rId4"/>
    <p:sldLayoutId id="2147483806" r:id="rId5"/>
    <p:sldLayoutId id="2147483807" r:id="rId6"/>
    <p:sldLayoutId id="2147483786" r:id="rId7"/>
    <p:sldLayoutId id="2147483812" r:id="rId8"/>
    <p:sldLayoutId id="2147483741" r:id="rId9"/>
    <p:sldLayoutId id="2147483787" r:id="rId10"/>
    <p:sldLayoutId id="2147483808" r:id="rId11"/>
    <p:sldLayoutId id="2147483788" r:id="rId12"/>
    <p:sldLayoutId id="2147483795" r:id="rId13"/>
    <p:sldLayoutId id="2147483745" r:id="rId14"/>
    <p:sldLayoutId id="2147483746" r:id="rId15"/>
    <p:sldLayoutId id="2147483779" r:id="rId16"/>
    <p:sldLayoutId id="2147483780" r:id="rId17"/>
    <p:sldLayoutId id="2147483747" r:id="rId18"/>
    <p:sldLayoutId id="2147483805" r:id="rId19"/>
    <p:sldLayoutId id="2147483800" r:id="rId20"/>
    <p:sldLayoutId id="2147483802" r:id="rId21"/>
    <p:sldLayoutId id="2147483803" r:id="rId22"/>
    <p:sldLayoutId id="2147483804" r:id="rId23"/>
    <p:sldLayoutId id="2147483798" r:id="rId24"/>
    <p:sldLayoutId id="2147483799" r:id="rId25"/>
    <p:sldLayoutId id="2147483792" r:id="rId26"/>
    <p:sldLayoutId id="2147483801" r:id="rId27"/>
    <p:sldLayoutId id="2147483760" r:id="rId28"/>
    <p:sldLayoutId id="2147483756" r:id="rId29"/>
    <p:sldLayoutId id="2147483708" r:id="rId30"/>
    <p:sldLayoutId id="2147483790" r:id="rId31"/>
    <p:sldLayoutId id="2147483796" r:id="rId32"/>
    <p:sldLayoutId id="2147483797" r:id="rId33"/>
    <p:sldLayoutId id="2147483809" r:id="rId34"/>
    <p:sldLayoutId id="2147483813" r:id="rId35"/>
  </p:sldLayoutIdLst>
  <p:hf hdr="0" dt="0"/>
  <p:txStyles>
    <p:titleStyle>
      <a:lvl1pPr algn="l" defTabSz="2194560" rtl="0" eaLnBrk="1" latinLnBrk="0" hangingPunct="1">
        <a:lnSpc>
          <a:spcPct val="100000"/>
        </a:lnSpc>
        <a:spcBef>
          <a:spcPct val="0"/>
        </a:spcBef>
        <a:buNone/>
        <a:defRPr sz="7200" b="1" i="0" kern="1200">
          <a:solidFill>
            <a:schemeClr val="accent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2194560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 panose="020B0604020202020204" pitchFamily="34" charset="0"/>
        <a:buNone/>
        <a:defRPr sz="48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0" indent="0" algn="l" defTabSz="21945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Tx/>
        <a:buNone/>
        <a:tabLst>
          <a:tab pos="674371" algn="l"/>
        </a:tabLst>
        <a:defRPr sz="4800" b="1" i="0" kern="1200">
          <a:solidFill>
            <a:schemeClr val="accent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680314" indent="-680314" algn="l" defTabSz="70225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Font typeface="System Font Regular"/>
        <a:buChar char="–"/>
        <a:tabLst>
          <a:tab pos="662940" algn="l"/>
          <a:tab pos="1402080" algn="l"/>
        </a:tabLst>
        <a:defRPr sz="48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363980" marR="0" indent="-685800" algn="l" defTabSz="70225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ct val="100000"/>
        <a:buFont typeface="Arial" panose="020B0604020202020204" pitchFamily="34" charset="0"/>
        <a:buChar char="•"/>
        <a:tabLst/>
        <a:defRPr sz="48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680314" indent="-680314" algn="l" defTabSz="70225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ct val="100000"/>
        <a:buFont typeface="+mj-lt"/>
        <a:buAutoNum type="arabicPeriod"/>
        <a:tabLst>
          <a:tab pos="702259" algn="l"/>
          <a:tab pos="1404518" algn="l"/>
        </a:tabLst>
        <a:defRPr sz="48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360627" indent="-680314" algn="l" defTabSz="21945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ct val="100000"/>
        <a:buFont typeface="+mj-lt"/>
        <a:buAutoNum type="arabicPeriod"/>
        <a:tabLst/>
        <a:defRPr sz="48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1360627" indent="-680314" algn="l" defTabSz="21945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ct val="100000"/>
        <a:buFont typeface="+mj-lt"/>
        <a:buAutoNum type="arabicPeriod"/>
        <a:tabLst/>
        <a:defRPr sz="48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360627" indent="-680314" algn="l" defTabSz="21945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ct val="100000"/>
        <a:buFont typeface="+mj-lt"/>
        <a:buAutoNum type="arabicPeriod"/>
        <a:tabLst/>
        <a:defRPr sz="48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360627" indent="-680314" algn="l" defTabSz="21945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ct val="100000"/>
        <a:buFont typeface="+mj-lt"/>
        <a:buAutoNum type="arabicPeriod"/>
        <a:tabLst/>
        <a:defRPr sz="48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28" userDrawn="1">
          <p15:clr>
            <a:srgbClr val="F26B43"/>
          </p15:clr>
        </p15:guide>
        <p15:guide id="3" pos="950" userDrawn="1">
          <p15:clr>
            <a:srgbClr val="F26B43"/>
          </p15:clr>
        </p15:guide>
        <p15:guide id="8" pos="6861" userDrawn="1">
          <p15:clr>
            <a:srgbClr val="F26B43"/>
          </p15:clr>
        </p15:guide>
        <p15:guide id="9" pos="10144" userDrawn="1">
          <p15:clr>
            <a:srgbClr val="F26B43"/>
          </p15:clr>
        </p15:guide>
        <p15:guide id="10" pos="10368" userDrawn="1">
          <p15:clr>
            <a:srgbClr val="F26B43"/>
          </p15:clr>
        </p15:guide>
        <p15:guide id="12" pos="10611" userDrawn="1">
          <p15:clr>
            <a:srgbClr val="F26B43"/>
          </p15:clr>
        </p15:guide>
        <p15:guide id="13" pos="19786" userDrawn="1">
          <p15:clr>
            <a:srgbClr val="F26B43"/>
          </p15:clr>
        </p15:guide>
        <p15:guide id="15" pos="13408" userDrawn="1">
          <p15:clr>
            <a:srgbClr val="F26B43"/>
          </p15:clr>
        </p15:guide>
        <p15:guide id="16" pos="13875" userDrawn="1">
          <p15:clr>
            <a:srgbClr val="F26B43"/>
          </p15:clr>
        </p15:guide>
        <p15:guide id="23" orient="horz" pos="9955" userDrawn="1">
          <p15:clr>
            <a:srgbClr val="F26B43"/>
          </p15:clr>
        </p15:guide>
        <p15:guide id="24" orient="horz" pos="9466" userDrawn="1">
          <p15:clr>
            <a:srgbClr val="F26B43"/>
          </p15:clr>
        </p15:guide>
        <p15:guide id="25" orient="horz" pos="691" userDrawn="1">
          <p15:clr>
            <a:srgbClr val="F26B43"/>
          </p15:clr>
        </p15:guide>
        <p15:guide id="32" orient="horz" pos="9667" userDrawn="1">
          <p15:clr>
            <a:srgbClr val="F26B43"/>
          </p15:clr>
        </p15:guide>
        <p15:guide id="33" orient="horz" pos="1507" userDrawn="1">
          <p15:clr>
            <a:srgbClr val="F26B43"/>
          </p15:clr>
        </p15:guide>
        <p15:guide id="34" orient="horz" pos="1258" userDrawn="1">
          <p15:clr>
            <a:srgbClr val="F26B43"/>
          </p15:clr>
        </p15:guide>
        <p15:guide id="35" orient="horz" pos="19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15347273" y="-13855782"/>
            <a:ext cx="3200605" cy="3194165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1198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209727" y="4183912"/>
            <a:ext cx="7211290" cy="11710627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389438" eaLnBrk="0" hangingPunct="0">
              <a:lnSpc>
                <a:spcPct val="90000"/>
              </a:lnSpc>
            </a:pPr>
            <a:endParaRPr lang="en-US" sz="2800" dirty="0">
              <a:latin typeface="+mn-lt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8945242" y="4267867"/>
            <a:ext cx="7077539" cy="11710627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1198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17277085" y="4267868"/>
            <a:ext cx="7016860" cy="11710627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8800" b="1" dirty="0"/>
              <a:t> </a:t>
            </a:r>
            <a:endParaRPr lang="en-US" sz="11198" dirty="0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25629709" y="4267866"/>
            <a:ext cx="6810708" cy="11710627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1198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81ABF8-C66F-CE4E-8FB1-6E7C8B93C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4909" y="677795"/>
            <a:ext cx="16369327" cy="2114551"/>
          </a:xfrm>
        </p:spPr>
        <p:txBody>
          <a:bodyPr>
            <a:normAutofit fontScale="90000"/>
          </a:bodyPr>
          <a:lstStyle/>
          <a:p>
            <a:r>
              <a:rPr lang="en-US" dirty="0"/>
              <a:t>Nurse Resilience Through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E2A217F-F164-5643-B1EA-73301E5FF2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82248" y="1575785"/>
            <a:ext cx="16306981" cy="1436087"/>
          </a:xfrm>
        </p:spPr>
        <p:txBody>
          <a:bodyPr/>
          <a:lstStyle/>
          <a:p>
            <a:pPr algn="ctr"/>
            <a:r>
              <a:rPr lang="en-US" sz="2800" dirty="0"/>
              <a:t>Ericka Castilletti, RN, MSN, CPN, CDCES, CNE, ped-CCRN &amp; Melissa Coon, RN, MSN, CPN, CNML</a:t>
            </a:r>
          </a:p>
          <a:p>
            <a:pPr algn="ctr"/>
            <a:r>
              <a:rPr lang="en-US" sz="4400" dirty="0"/>
              <a:t>Pediatrics/Pediatric Intensive Care Unit</a:t>
            </a:r>
          </a:p>
          <a:p>
            <a:br>
              <a:rPr lang="en-US" sz="2800" dirty="0"/>
            </a:br>
            <a:endParaRPr lang="en-US" sz="2800" dirty="0"/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D9BC3251-4C20-4A47-A787-268A3228187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374500" y="4614980"/>
            <a:ext cx="6400659" cy="11000429"/>
          </a:xfrm>
        </p:spPr>
        <p:txBody>
          <a:bodyPr/>
          <a:lstStyle/>
          <a:p>
            <a:r>
              <a:rPr lang="en-US" b="1" dirty="0"/>
              <a:t>           Introduction</a:t>
            </a:r>
          </a:p>
          <a:p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Nursing is one of the most demanding professions – physically, emotionally, and mentally. </a:t>
            </a:r>
            <a:r>
              <a:rPr lang="en-US" sz="1800" b="1" dirty="0"/>
              <a:t>Resiliency</a:t>
            </a:r>
            <a:r>
              <a:rPr lang="en-US" sz="1800" dirty="0"/>
              <a:t> in nursing is the ability to adapt, recover, and grow stronger during of stress, adversity, trauma, and workplace challenges.</a:t>
            </a:r>
          </a:p>
          <a:p>
            <a:endParaRPr lang="en-US" sz="1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Resilience is the capability to adapt or bounce back after being exposed to </a:t>
            </a:r>
            <a:r>
              <a:rPr lang="en-US" sz="1800" dirty="0"/>
              <a:t>stressful experiences.</a:t>
            </a:r>
            <a:endParaRPr lang="en-US" sz="1800" dirty="0">
              <a:latin typeface="+mn-lt"/>
            </a:endParaRPr>
          </a:p>
          <a:p>
            <a:pPr algn="l" defTabSz="4389438" eaLnBrk="0" hangingPunct="0">
              <a:lnSpc>
                <a:spcPct val="90000"/>
              </a:lnSpc>
            </a:pPr>
            <a:endParaRPr lang="en-US" sz="1800" dirty="0">
              <a:latin typeface="+mn-lt"/>
            </a:endParaRPr>
          </a:p>
          <a:p>
            <a:pPr marL="342900" indent="-342900" defTabSz="4389438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Moral distress in the workplace can affect job satisfaction, increase staff turnover, and affect patient experience negatively.</a:t>
            </a:r>
          </a:p>
          <a:p>
            <a:pPr algn="l" defTabSz="4389438" eaLnBrk="0" hangingPunct="0">
              <a:lnSpc>
                <a:spcPct val="90000"/>
              </a:lnSpc>
            </a:pPr>
            <a:endParaRPr lang="en-US" sz="1800" dirty="0">
              <a:latin typeface="+mn-lt"/>
            </a:endParaRPr>
          </a:p>
          <a:p>
            <a:pPr marL="342900" indent="-342900" algn="l" defTabSz="4389438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If we can empower our nurses to support each other </a:t>
            </a:r>
          </a:p>
          <a:p>
            <a:pPr algn="l" defTabSz="4389438" eaLnBrk="0" hangingPunct="0">
              <a:lnSpc>
                <a:spcPct val="90000"/>
              </a:lnSpc>
            </a:pPr>
            <a:r>
              <a:rPr lang="en-US" sz="1800" dirty="0">
                <a:latin typeface="+mn-lt"/>
              </a:rPr>
              <a:t> </a:t>
            </a:r>
          </a:p>
          <a:p>
            <a:pPr marL="342900" indent="-342900" algn="l" defTabSz="4389438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Resilient teams lead to improved outcomes</a:t>
            </a:r>
            <a:r>
              <a:rPr lang="en-US" sz="2000" dirty="0">
                <a:latin typeface="+mn-lt"/>
              </a:rPr>
              <a:t>.</a:t>
            </a:r>
            <a:endParaRPr lang="en-US" sz="2000" dirty="0"/>
          </a:p>
          <a:p>
            <a:endParaRPr lang="en-US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Purpose</a:t>
            </a:r>
          </a:p>
          <a:p>
            <a:pPr algn="l" defTabSz="4389438" eaLnBrk="0" hangingPunct="0">
              <a:lnSpc>
                <a:spcPct val="90000"/>
              </a:lnSpc>
            </a:pPr>
            <a:endParaRPr lang="en-US" sz="1600" dirty="0"/>
          </a:p>
          <a:p>
            <a:pPr marL="285750" indent="-285750" algn="l" defTabSz="4389438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The purpose of this education and intervention was to have a debriefing process anytime a nurse felt moral distress. </a:t>
            </a:r>
          </a:p>
          <a:p>
            <a:pPr marL="457200" indent="-457200" algn="l" defTabSz="4389438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285750" indent="-285750" algn="l" defTabSz="4389438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This intervention was designed to offer a way that peers can support one another to combat intense stress levels which in turn can effect one’s well being, cause burnout and lead to compassion fatigue.</a:t>
            </a:r>
          </a:p>
          <a:p>
            <a:pPr marL="457200" indent="-457200" algn="l" defTabSz="4389438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285750" indent="-285750" algn="l" defTabSz="4389438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 debrief after any situation that a nurse feels distress, not just after a code. The moral distress could be difficult parent, patient status worsening, security needed or transfer of a patient to higher level of care.</a:t>
            </a:r>
            <a:endParaRPr lang="en-US" sz="1800" dirty="0">
              <a:latin typeface="+mn-lt"/>
            </a:endParaRPr>
          </a:p>
          <a:p>
            <a:pPr algn="l" defTabSz="4389438" eaLnBrk="0" hangingPunct="0">
              <a:lnSpc>
                <a:spcPct val="90000"/>
              </a:lnSpc>
            </a:pPr>
            <a:endParaRPr lang="en-US" sz="4000" dirty="0">
              <a:latin typeface="+mn-lt"/>
            </a:endParaRPr>
          </a:p>
          <a:p>
            <a:pPr algn="ctr"/>
            <a:endParaRPr lang="en-US" dirty="0"/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44C338B-0E39-6340-BC96-91ACFA91F2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36" y="1286588"/>
            <a:ext cx="4482019" cy="19128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AC8BFCA-C2AC-6B45-991C-F1E9762AC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598" y="1258972"/>
            <a:ext cx="2032027" cy="1665132"/>
          </a:xfrm>
          <a:prstGeom prst="rect">
            <a:avLst/>
          </a:prstGeom>
        </p:spPr>
      </p:pic>
      <p:sp>
        <p:nvSpPr>
          <p:cNvPr id="23" name="Date Placeholder 2">
            <a:extLst>
              <a:ext uri="{FF2B5EF4-FFF2-40B4-BE49-F238E27FC236}">
                <a16:creationId xmlns:a16="http://schemas.microsoft.com/office/drawing/2014/main" id="{D9BC3251-4C20-4A47-A787-268A3228187A}"/>
              </a:ext>
            </a:extLst>
          </p:cNvPr>
          <p:cNvSpPr txBox="1">
            <a:spLocks/>
          </p:cNvSpPr>
          <p:nvPr/>
        </p:nvSpPr>
        <p:spPr>
          <a:xfrm>
            <a:off x="9227128" y="4539012"/>
            <a:ext cx="6504708" cy="11000429"/>
          </a:xfrm>
          <a:prstGeom prst="rect">
            <a:avLst/>
          </a:prstGeom>
        </p:spPr>
        <p:txBody>
          <a:bodyPr lIns="0" tIns="182880" rIns="0" bIns="0"/>
          <a:lstStyle>
            <a:defPPr>
              <a:defRPr lang="en-US"/>
            </a:defPPr>
            <a:lvl1pPr marL="0" algn="l" defTabSz="1185062" rtl="0" eaLnBrk="1" latinLnBrk="0" hangingPunct="1">
              <a:defRPr sz="432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/>
            <a:r>
              <a:rPr lang="en-US" b="1" dirty="0"/>
              <a:t> T</a:t>
            </a:r>
            <a:r>
              <a:rPr lang="en-US" sz="4220" b="1" dirty="0"/>
              <a:t>heoretical Framework</a:t>
            </a:r>
          </a:p>
          <a:p>
            <a:pPr algn="ctr"/>
            <a:endParaRPr lang="en-US" sz="4000" b="1" dirty="0"/>
          </a:p>
          <a:p>
            <a:pPr algn="ctr"/>
            <a:r>
              <a:rPr lang="en-US" sz="2000" dirty="0"/>
              <a:t>Laura Polk’s Theory of Resilience </a:t>
            </a:r>
          </a:p>
          <a:p>
            <a:pPr algn="ctr"/>
            <a:r>
              <a:rPr lang="en-US" sz="2000" dirty="0"/>
              <a:t>centers on the idea that </a:t>
            </a:r>
          </a:p>
          <a:p>
            <a:pPr algn="ctr"/>
            <a:r>
              <a:rPr lang="en-US" sz="2000" dirty="0"/>
              <a:t>“the ability to transform disaster into a</a:t>
            </a:r>
          </a:p>
          <a:p>
            <a:pPr algn="ctr"/>
            <a:r>
              <a:rPr lang="en-US" sz="2000" dirty="0"/>
              <a:t>growth experience and move forward </a:t>
            </a:r>
          </a:p>
          <a:p>
            <a:pPr algn="ctr"/>
            <a:r>
              <a:rPr lang="en-US" sz="2000" dirty="0"/>
              <a:t>defines the concept of resilience” (Polk, 1997).</a:t>
            </a:r>
          </a:p>
          <a:p>
            <a:r>
              <a:rPr lang="en-US" b="1" dirty="0"/>
              <a:t>         </a:t>
            </a:r>
          </a:p>
          <a:p>
            <a:endParaRPr lang="en-US" b="1" dirty="0"/>
          </a:p>
          <a:p>
            <a:endParaRPr lang="en-US" b="1" dirty="0"/>
          </a:p>
          <a:p>
            <a:pPr algn="ctr"/>
            <a:r>
              <a:rPr lang="en-US" b="1" dirty="0"/>
              <a:t> Methods</a:t>
            </a:r>
          </a:p>
          <a:p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Plan:  	Literature review</a:t>
            </a:r>
          </a:p>
          <a:p>
            <a:pPr lvl="4"/>
            <a:r>
              <a:rPr lang="en-US" sz="2000" dirty="0"/>
              <a:t>	Facilitator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Do:	Design a tool to survey staff	 	Create debrief intervention</a:t>
            </a:r>
          </a:p>
          <a:p>
            <a:pPr lvl="1"/>
            <a:r>
              <a:rPr lang="en-US" sz="2000" dirty="0"/>
              <a:t>	Pre and post surveys</a:t>
            </a:r>
          </a:p>
          <a:p>
            <a:pPr lvl="1"/>
            <a:r>
              <a:rPr lang="en-US" sz="2000" dirty="0"/>
              <a:t>	Educate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Study:	Implement debrief method to staff</a:t>
            </a:r>
          </a:p>
          <a:p>
            <a:pPr lvl="1"/>
            <a:r>
              <a:rPr lang="en-US" sz="2000" dirty="0"/>
              <a:t> 	Interpret results from pre and post surveys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Act:	Reviewed pilot design</a:t>
            </a:r>
          </a:p>
          <a:p>
            <a:pPr lvl="4"/>
            <a:r>
              <a:rPr lang="en-US" sz="2000" dirty="0"/>
              <a:t>	Investigate other validated surveys</a:t>
            </a:r>
          </a:p>
          <a:p>
            <a:pPr lvl="6"/>
            <a:r>
              <a:rPr lang="en-US" sz="2000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endParaRPr lang="en-US" dirty="0"/>
          </a:p>
        </p:txBody>
      </p:sp>
      <p:sp>
        <p:nvSpPr>
          <p:cNvPr id="24" name="Date Placeholder 2">
            <a:extLst>
              <a:ext uri="{FF2B5EF4-FFF2-40B4-BE49-F238E27FC236}">
                <a16:creationId xmlns:a16="http://schemas.microsoft.com/office/drawing/2014/main" id="{D9BC3251-4C20-4A47-A787-268A3228187A}"/>
              </a:ext>
            </a:extLst>
          </p:cNvPr>
          <p:cNvSpPr txBox="1">
            <a:spLocks/>
          </p:cNvSpPr>
          <p:nvPr/>
        </p:nvSpPr>
        <p:spPr>
          <a:xfrm>
            <a:off x="17789236" y="4614981"/>
            <a:ext cx="6172200" cy="11000429"/>
          </a:xfrm>
          <a:prstGeom prst="rect">
            <a:avLst/>
          </a:prstGeom>
        </p:spPr>
        <p:txBody>
          <a:bodyPr lIns="0" tIns="182880" rIns="0" bIns="0"/>
          <a:lstStyle>
            <a:defPPr>
              <a:defRPr lang="en-US"/>
            </a:defPPr>
            <a:lvl1pPr marL="0" algn="l" defTabSz="1185062" rtl="0" eaLnBrk="1" latinLnBrk="0" hangingPunct="1">
              <a:defRPr sz="432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en-US" b="1" dirty="0"/>
              <a:t>              </a:t>
            </a:r>
          </a:p>
          <a:p>
            <a:pPr algn="ctr"/>
            <a:r>
              <a:rPr lang="en-US" sz="3200" dirty="0"/>
              <a:t>Take a moment to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pause</a:t>
            </a:r>
          </a:p>
          <a:p>
            <a:pPr algn="ctr"/>
            <a:r>
              <a:rPr lang="en-US" sz="3200" dirty="0"/>
              <a:t>Is there opportunity for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empathy</a:t>
            </a:r>
            <a:r>
              <a:rPr lang="en-US" sz="3200" dirty="0"/>
              <a:t>?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Acknowledge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/>
              <a:t>other’s feelings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ctr"/>
            <a:r>
              <a:rPr lang="en-US" sz="3200" dirty="0"/>
              <a:t>Can you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connect</a:t>
            </a:r>
            <a:r>
              <a:rPr lang="en-US" sz="3200" dirty="0"/>
              <a:t>?</a:t>
            </a:r>
          </a:p>
          <a:p>
            <a:pPr algn="ctr"/>
            <a:r>
              <a:rPr lang="en-US" sz="3200" dirty="0"/>
              <a:t>Let’s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encourage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/>
              <a:t>one another.</a:t>
            </a:r>
          </a:p>
          <a:p>
            <a:pPr algn="ctr"/>
            <a:endParaRPr lang="en-US" sz="3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ctr"/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b="1" dirty="0"/>
              <a:t>Results</a:t>
            </a:r>
          </a:p>
          <a:p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32 members of nursing staff were presented with the </a:t>
            </a:r>
            <a:r>
              <a:rPr lang="en-US" sz="2000" dirty="0">
                <a:latin typeface="+mn-lt"/>
              </a:rPr>
              <a:t>Measure of Moral Distress – Healthcare Professionals s (MMD-HP) survey. Results demonstrated a high level of disturbance with the situations presented whether personally experienced or how distressed they may feel in that situation.</a:t>
            </a:r>
          </a:p>
          <a:p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29 members of nursing staff completed 5 question survey subsequently validated. Results also demonstrated high level of distress with morally distressing questions.</a:t>
            </a:r>
          </a:p>
          <a:p>
            <a:endParaRPr lang="en-US" dirty="0"/>
          </a:p>
        </p:txBody>
      </p:sp>
      <p:sp>
        <p:nvSpPr>
          <p:cNvPr id="25" name="Date Placeholder 2">
            <a:extLst>
              <a:ext uri="{FF2B5EF4-FFF2-40B4-BE49-F238E27FC236}">
                <a16:creationId xmlns:a16="http://schemas.microsoft.com/office/drawing/2014/main" id="{D9BC3251-4C20-4A47-A787-268A3228187A}"/>
              </a:ext>
            </a:extLst>
          </p:cNvPr>
          <p:cNvSpPr txBox="1">
            <a:spLocks/>
          </p:cNvSpPr>
          <p:nvPr/>
        </p:nvSpPr>
        <p:spPr>
          <a:xfrm>
            <a:off x="25935710" y="4622964"/>
            <a:ext cx="6155297" cy="11000429"/>
          </a:xfrm>
          <a:prstGeom prst="rect">
            <a:avLst/>
          </a:prstGeom>
        </p:spPr>
        <p:txBody>
          <a:bodyPr lIns="0" tIns="182880" rIns="0" bIns="0"/>
          <a:lstStyle>
            <a:defPPr>
              <a:defRPr lang="en-US"/>
            </a:defPPr>
            <a:lvl1pPr marL="0" algn="l" defTabSz="1185062" rtl="0" eaLnBrk="1" latinLnBrk="0" hangingPunct="1">
              <a:defRPr sz="432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en-US" b="1" dirty="0"/>
              <a:t>      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/>
              <a:t>Supports studies from the American Nurses Association and the World Health Organization linking nurse well-being with patient safety, quality of care, staff retention, and reduced burnout.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ctr"/>
            <a:r>
              <a:rPr lang="en-US" b="1" dirty="0"/>
              <a:t>Recommendations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/>
              <a:t>Plan another survey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/>
              <a:t>Validated survey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/>
              <a:t>Schedule debriefs in addition to real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/>
              <a:t>Study on another unit</a:t>
            </a:r>
            <a:endParaRPr lang="en-US" dirty="0"/>
          </a:p>
        </p:txBody>
      </p:sp>
      <p:pic>
        <p:nvPicPr>
          <p:cNvPr id="3" name="Picture 2" descr="A blue square with white text and colorful logo&#10;&#10;AI-generated content may be incorrect.">
            <a:extLst>
              <a:ext uri="{FF2B5EF4-FFF2-40B4-BE49-F238E27FC236}">
                <a16:creationId xmlns:a16="http://schemas.microsoft.com/office/drawing/2014/main" id="{2EC47473-364F-04C0-5EA6-87F291CE4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4726" y="835807"/>
            <a:ext cx="2497192" cy="2516615"/>
          </a:xfrm>
          <a:prstGeom prst="rect">
            <a:avLst/>
          </a:prstGeom>
        </p:spPr>
      </p:pic>
      <p:pic>
        <p:nvPicPr>
          <p:cNvPr id="8" name="Picture 7" descr="Emergency Situations: 4 Advice Tips for Nurses | CRNA Career Pro">
            <a:extLst>
              <a:ext uri="{FF2B5EF4-FFF2-40B4-BE49-F238E27FC236}">
                <a16:creationId xmlns:a16="http://schemas.microsoft.com/office/drawing/2014/main" id="{6E455C74-E378-8937-3F74-8D0893D9C9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5709" y="10391167"/>
            <a:ext cx="6155297" cy="2696020"/>
          </a:xfrm>
          <a:prstGeom prst="rect">
            <a:avLst/>
          </a:prstGeom>
        </p:spPr>
      </p:pic>
      <p:pic>
        <p:nvPicPr>
          <p:cNvPr id="10" name="Picture 9" descr="Obstetric Complications: Debrief the Grief | | New Jersey State Nurses ...">
            <a:extLst>
              <a:ext uri="{FF2B5EF4-FFF2-40B4-BE49-F238E27FC236}">
                <a16:creationId xmlns:a16="http://schemas.microsoft.com/office/drawing/2014/main" id="{7744C277-3C74-6CC6-3C49-27D64CB219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36" y="10123178"/>
            <a:ext cx="2120839" cy="1195733"/>
          </a:xfrm>
          <a:prstGeom prst="rect">
            <a:avLst/>
          </a:prstGeom>
        </p:spPr>
      </p:pic>
      <p:pic>
        <p:nvPicPr>
          <p:cNvPr id="4" name="Picture 3" descr="A qr code with stars&#10;&#10;AI-generated content may be incorrect.">
            <a:extLst>
              <a:ext uri="{FF2B5EF4-FFF2-40B4-BE49-F238E27FC236}">
                <a16:creationId xmlns:a16="http://schemas.microsoft.com/office/drawing/2014/main" id="{1163D7E1-A76E-8078-6EF1-EEC8410552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792" y="13612315"/>
            <a:ext cx="2328729" cy="23287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10F63E6-2449-257A-72C5-0A517F884078}"/>
              </a:ext>
            </a:extLst>
          </p:cNvPr>
          <p:cNvSpPr txBox="1"/>
          <p:nvPr/>
        </p:nvSpPr>
        <p:spPr>
          <a:xfrm>
            <a:off x="25683338" y="13722490"/>
            <a:ext cx="4242480" cy="81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 </a:t>
            </a:r>
            <a:r>
              <a:rPr lang="en-US" sz="3200" b="1" dirty="0">
                <a:solidFill>
                  <a:srgbClr val="001D66"/>
                </a:solidFill>
              </a:rPr>
              <a:t>Scan for references</a:t>
            </a:r>
            <a:endParaRPr lang="en-US" sz="2800" dirty="0">
              <a:solidFill>
                <a:srgbClr val="001D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2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14838113" y="-13889679"/>
            <a:ext cx="3200605" cy="31962433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1198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57199" y="4267866"/>
            <a:ext cx="7232073" cy="11710627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1198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8945242" y="4267867"/>
            <a:ext cx="7077539" cy="11710627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1198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7277085" y="4267868"/>
            <a:ext cx="7016860" cy="11710627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1198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5608927" y="4267868"/>
            <a:ext cx="6810708" cy="11710627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1198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D9BC3251-4C20-4A47-A787-268A3228187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51006" y="4622964"/>
            <a:ext cx="6400659" cy="11000429"/>
          </a:xfrm>
        </p:spPr>
        <p:txBody>
          <a:bodyPr/>
          <a:lstStyle/>
          <a:p>
            <a:r>
              <a:rPr lang="en-US" b="1" dirty="0"/>
              <a:t>           Introduction</a:t>
            </a:r>
            <a:r>
              <a:rPr lang="en-US" dirty="0"/>
              <a:t> 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D9BC3251-4C20-4A47-A787-268A3228187A}"/>
              </a:ext>
            </a:extLst>
          </p:cNvPr>
          <p:cNvSpPr txBox="1">
            <a:spLocks/>
          </p:cNvSpPr>
          <p:nvPr/>
        </p:nvSpPr>
        <p:spPr>
          <a:xfrm>
            <a:off x="9227128" y="4539012"/>
            <a:ext cx="6504708" cy="11000429"/>
          </a:xfrm>
          <a:prstGeom prst="rect">
            <a:avLst/>
          </a:prstGeom>
        </p:spPr>
        <p:txBody>
          <a:bodyPr lIns="0" tIns="182880" rIns="0" bIns="0"/>
          <a:lstStyle>
            <a:defPPr>
              <a:defRPr lang="en-US"/>
            </a:defPPr>
            <a:lvl1pPr marL="0" algn="l" defTabSz="1185062" rtl="0" eaLnBrk="1" latinLnBrk="0" hangingPunct="1">
              <a:defRPr sz="432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en-US" b="1" dirty="0"/>
              <a:t>              Methods</a:t>
            </a:r>
            <a:r>
              <a:rPr lang="en-US" dirty="0"/>
              <a:t> 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D9BC3251-4C20-4A47-A787-268A3228187A}"/>
              </a:ext>
            </a:extLst>
          </p:cNvPr>
          <p:cNvSpPr txBox="1">
            <a:spLocks/>
          </p:cNvSpPr>
          <p:nvPr/>
        </p:nvSpPr>
        <p:spPr>
          <a:xfrm>
            <a:off x="17622982" y="4614981"/>
            <a:ext cx="6338454" cy="11000429"/>
          </a:xfrm>
          <a:prstGeom prst="rect">
            <a:avLst/>
          </a:prstGeom>
        </p:spPr>
        <p:txBody>
          <a:bodyPr lIns="0" tIns="182880" rIns="0" bIns="0"/>
          <a:lstStyle>
            <a:defPPr>
              <a:defRPr lang="en-US"/>
            </a:defPPr>
            <a:lvl1pPr marL="0" algn="l" defTabSz="1185062" rtl="0" eaLnBrk="1" latinLnBrk="0" hangingPunct="1">
              <a:defRPr sz="432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en-US" b="1" dirty="0"/>
              <a:t>              Results</a:t>
            </a:r>
            <a:r>
              <a:rPr lang="en-US" dirty="0"/>
              <a:t>  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D9BC3251-4C20-4A47-A787-268A3228187A}"/>
              </a:ext>
            </a:extLst>
          </p:cNvPr>
          <p:cNvSpPr txBox="1">
            <a:spLocks/>
          </p:cNvSpPr>
          <p:nvPr/>
        </p:nvSpPr>
        <p:spPr>
          <a:xfrm>
            <a:off x="25935710" y="4622964"/>
            <a:ext cx="6155297" cy="11000429"/>
          </a:xfrm>
          <a:prstGeom prst="rect">
            <a:avLst/>
          </a:prstGeom>
        </p:spPr>
        <p:txBody>
          <a:bodyPr lIns="0" tIns="182880" rIns="0" bIns="0"/>
          <a:lstStyle>
            <a:defPPr>
              <a:defRPr lang="en-US"/>
            </a:defPPr>
            <a:lvl1pPr marL="0" algn="l" defTabSz="1185062" rtl="0" eaLnBrk="1" latinLnBrk="0" hangingPunct="1">
              <a:defRPr sz="432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en-US" b="1" dirty="0"/>
              <a:t>         Conclusions</a:t>
            </a:r>
            <a:r>
              <a:rPr lang="en-US" dirty="0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181ABF8-C66F-CE4E-8FB1-6E7C8B93C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4630" y="677795"/>
            <a:ext cx="11263204" cy="2114551"/>
          </a:xfrm>
        </p:spPr>
        <p:txBody>
          <a:bodyPr>
            <a:normAutofit fontScale="90000"/>
          </a:bodyPr>
          <a:lstStyle/>
          <a:p>
            <a:r>
              <a:rPr lang="en-US" dirty="0"/>
              <a:t>Title of Research Study </a:t>
            </a:r>
            <a:br>
              <a:rPr lang="en-US" dirty="0"/>
            </a:br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FE2A217F-F164-5643-B1EA-73301E5FF2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196015" y="1524967"/>
            <a:ext cx="8680434" cy="1436087"/>
          </a:xfrm>
        </p:spPr>
        <p:txBody>
          <a:bodyPr/>
          <a:lstStyle/>
          <a:p>
            <a:r>
              <a:rPr lang="en-US" dirty="0"/>
              <a:t>People who did the study 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D9BC3251-4C20-4A47-A787-268A3228187A}"/>
              </a:ext>
            </a:extLst>
          </p:cNvPr>
          <p:cNvSpPr txBox="1">
            <a:spLocks/>
          </p:cNvSpPr>
          <p:nvPr/>
        </p:nvSpPr>
        <p:spPr>
          <a:xfrm>
            <a:off x="10091654" y="2500430"/>
            <a:ext cx="12560527" cy="1191410"/>
          </a:xfrm>
          <a:prstGeom prst="rect">
            <a:avLst/>
          </a:prstGeom>
        </p:spPr>
        <p:txBody>
          <a:bodyPr lIns="0" tIns="182880" rIns="0" bIns="0"/>
          <a:lstStyle>
            <a:defPPr>
              <a:defRPr lang="en-US"/>
            </a:defPPr>
            <a:lvl1pPr marL="0" algn="l" defTabSz="1185062" rtl="0" eaLnBrk="1" latinLnBrk="0" hangingPunct="1">
              <a:defRPr sz="432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l" defTabSz="1185062" rtl="0" eaLnBrk="1" latinLnBrk="0" hangingPunct="1">
              <a:defRPr sz="4320" b="0" i="0" kern="120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en-US" dirty="0"/>
              <a:t>Universities and/or Hospitals they are affiliated with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E2A217F-F164-5643-B1EA-73301E5FF288}"/>
              </a:ext>
            </a:extLst>
          </p:cNvPr>
          <p:cNvSpPr txBox="1">
            <a:spLocks/>
          </p:cNvSpPr>
          <p:nvPr/>
        </p:nvSpPr>
        <p:spPr>
          <a:xfrm>
            <a:off x="1517214" y="898532"/>
            <a:ext cx="5617695" cy="2212199"/>
          </a:xfrm>
          <a:prstGeom prst="rect">
            <a:avLst/>
          </a:prstGeom>
        </p:spPr>
        <p:txBody>
          <a:bodyPr vert="horz" lIns="0" tIns="228600" rIns="0" bIns="0" rtlCol="0" anchor="t" anchorCtr="0">
            <a:noAutofit/>
          </a:bodyPr>
          <a:lstStyle>
            <a:lvl1pPr marL="0" indent="0" algn="l" defTabSz="219456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760" b="0" i="0" kern="120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219456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tabLst>
                <a:tab pos="674371" algn="l"/>
              </a:tabLst>
              <a:defRPr sz="5760" b="0" i="0" kern="120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l" defTabSz="70225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System Font Regular"/>
              <a:buNone/>
              <a:tabLst>
                <a:tab pos="662940" algn="l"/>
                <a:tab pos="1402080" algn="l"/>
              </a:tabLst>
              <a:defRPr sz="5760" b="0" i="0" kern="120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marR="0" indent="0" algn="l" defTabSz="702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tabLst/>
              <a:defRPr sz="5760" b="0" i="0" kern="120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70225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>
                <a:tab pos="702259" algn="l"/>
                <a:tab pos="1404518" algn="l"/>
              </a:tabLst>
              <a:defRPr sz="5760" b="0" i="0" kern="120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indent="0" algn="l" defTabSz="219456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 sz="5760" b="0" i="0" kern="120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indent="0" algn="l" defTabSz="219456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 sz="5760" b="0" i="0" kern="120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indent="0" algn="l" defTabSz="219456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 sz="5760" b="0" i="0" kern="120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indent="0" algn="l" defTabSz="219456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 sz="5760" b="0" i="0" kern="120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en-US" dirty="0"/>
              <a:t>Conference logo &amp; Details here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44C338B-0E39-6340-BC96-91ACFA91F2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926" y="1048211"/>
            <a:ext cx="4482019" cy="19128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C8BFCA-C2AC-6B45-991C-F1E9762AC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7922" y="1631027"/>
            <a:ext cx="1623085" cy="133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86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">
      <a:dk1>
        <a:srgbClr val="000000"/>
      </a:dk1>
      <a:lt1>
        <a:srgbClr val="FFFFFF"/>
      </a:lt1>
      <a:dk2>
        <a:srgbClr val="515151"/>
      </a:dk2>
      <a:lt2>
        <a:srgbClr val="FFFFFF"/>
      </a:lt2>
      <a:accent1>
        <a:srgbClr val="002C97"/>
      </a:accent1>
      <a:accent2>
        <a:srgbClr val="0059E8"/>
      </a:accent2>
      <a:accent3>
        <a:srgbClr val="38AFFF"/>
      </a:accent3>
      <a:accent4>
        <a:srgbClr val="E6AE03"/>
      </a:accent4>
      <a:accent5>
        <a:srgbClr val="F1E320"/>
      </a:accent5>
      <a:accent6>
        <a:srgbClr val="BF3FD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>
            <a:solidFill>
              <a:schemeClr val="bg1"/>
            </a:solidFill>
          </a:defRPr>
        </a:defPPr>
      </a:lstStyle>
    </a:spDef>
    <a:txDef>
      <a:spPr>
        <a:noFill/>
      </a:spPr>
      <a:bodyPr wrap="square" lIns="0" tIns="0" rIns="0" bIns="0" rtlCol="0">
        <a:normAutofit/>
      </a:bodyPr>
      <a:lstStyle>
        <a:defPPr marL="0" indent="-3657600" algn="l">
          <a:spcAft>
            <a:spcPts val="1000"/>
          </a:spcAft>
          <a:defRPr sz="1600" b="0" i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h_ppt_16x9_210122" id="{6F9204E0-D59F-3441-95EA-A871D5D8653D}" vid="{EE794E8C-3228-4B48-85C4-ED5D804782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c92ad43-aa87-4635-9037-c4a743ceb3a4">
      <UserInfo>
        <DisplayName>Jack Prettyman</DisplayName>
        <AccountId>122</AccountId>
        <AccountType/>
      </UserInfo>
      <UserInfo>
        <DisplayName>John Watson</DisplayName>
        <AccountId>238</AccountId>
        <AccountType/>
      </UserInfo>
      <UserInfo>
        <DisplayName>Laurent Tschumy</DisplayName>
        <AccountId>31</AccountId>
        <AccountType/>
      </UserInfo>
      <UserInfo>
        <DisplayName>Dean Olson</DisplayName>
        <AccountId>30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D9F24A7CCC04EBB65E109EFCA7C72" ma:contentTypeVersion="12" ma:contentTypeDescription="Create a new document." ma:contentTypeScope="" ma:versionID="0a80f80b4dbcbedf17825a2d95409592">
  <xsd:schema xmlns:xsd="http://www.w3.org/2001/XMLSchema" xmlns:xs="http://www.w3.org/2001/XMLSchema" xmlns:p="http://schemas.microsoft.com/office/2006/metadata/properties" xmlns:ns2="98840926-ccf0-4056-81f9-d59228181c25" xmlns:ns3="ec92ad43-aa87-4635-9037-c4a743ceb3a4" targetNamespace="http://schemas.microsoft.com/office/2006/metadata/properties" ma:root="true" ma:fieldsID="aeaac7419834f24f5a77bacebe125eed" ns2:_="" ns3:_="">
    <xsd:import namespace="98840926-ccf0-4056-81f9-d59228181c25"/>
    <xsd:import namespace="ec92ad43-aa87-4635-9037-c4a743ceb3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840926-ccf0-4056-81f9-d59228181c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2ad43-aa87-4635-9037-c4a743ceb3a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F607C6-A57A-4B03-A83A-45F6327B7BA6}">
  <ds:schemaRefs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98840926-ccf0-4056-81f9-d59228181c25"/>
    <ds:schemaRef ds:uri="ec92ad43-aa87-4635-9037-c4a743ceb3a4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42B459C-6AB7-47F1-ABF2-90973CB76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840926-ccf0-4056-81f9-d59228181c25"/>
    <ds:schemaRef ds:uri="ec92ad43-aa87-4635-9037-c4a743ceb3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EE1DD2-7369-4637-890C-945791B462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16x9_ppt instructions</Template>
  <TotalTime>746</TotalTime>
  <Words>518</Words>
  <Application>Microsoft Office PowerPoint</Application>
  <PresentationFormat>Custom</PresentationFormat>
  <Paragraphs>83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System Font Regular</vt:lpstr>
      <vt:lpstr>Office Theme</vt:lpstr>
      <vt:lpstr>Nurse Resilience Through PEACE </vt:lpstr>
      <vt:lpstr>Title of Research Study  </vt:lpstr>
    </vt:vector>
  </TitlesOfParts>
  <Manager/>
  <Company>Catholic Health Services - LI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Catholic Health  PPT Template</dc:title>
  <dc:subject/>
  <dc:creator>Mari, Donna</dc:creator>
  <cp:keywords/>
  <dc:description/>
  <cp:lastModifiedBy>Castilletti, Ericka</cp:lastModifiedBy>
  <cp:revision>10</cp:revision>
  <cp:lastPrinted>2026-02-24T20:56:12Z</cp:lastPrinted>
  <dcterms:created xsi:type="dcterms:W3CDTF">2021-01-26T02:22:31Z</dcterms:created>
  <dcterms:modified xsi:type="dcterms:W3CDTF">2026-03-05T15:03:33Z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0x01010043CD9F24A7CCC04EBB65E109EFCA7C72</vt:lpwstr>
  </property>
</Properties>
</file>