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handoutMasterIdLst>
    <p:handoutMasterId r:id="rId8"/>
  </p:handoutMasterIdLst>
  <p:sldIdLst>
    <p:sldId id="271" r:id="rId6"/>
  </p:sldIdLst>
  <p:sldSz cx="32918400" cy="43891200"/>
  <p:notesSz cx="7010400" cy="9296400"/>
  <p:defaultTextStyle>
    <a:defPPr>
      <a:defRPr lang="en-US"/>
    </a:defPPr>
    <a:lvl1pPr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1pPr>
    <a:lvl2pPr marL="1877788" indent="-1192071"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2pPr>
    <a:lvl3pPr marL="3758749" indent="-2387314"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3pPr>
    <a:lvl4pPr marL="5639711" indent="-3582558"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4pPr>
    <a:lvl5pPr marL="7520673" indent="-4777801"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5pPr>
    <a:lvl6pPr marL="2285725"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6pPr>
    <a:lvl7pPr marL="2742870"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7pPr>
    <a:lvl8pPr marL="3200016"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8pPr>
    <a:lvl9pPr marL="3657161"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3824" userDrawn="1">
          <p15:clr>
            <a:srgbClr val="A4A3A4"/>
          </p15:clr>
        </p15:guide>
        <p15:guide id="2" pos="10368" userDrawn="1">
          <p15:clr>
            <a:srgbClr val="A4A3A4"/>
          </p15:clr>
        </p15:guide>
      </p15:sldGuideLst>
    </p:ext>
    <p:ext uri="{2D200454-40CA-4A62-9FC3-DE9A4176ACB9}">
      <p15:notesGuideLst xmlns:p15="http://schemas.microsoft.com/office/powerpoint/2012/main">
        <p15:guide id="1" orient="horz" pos="373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A2E7EB"/>
    <a:srgbClr val="FEF4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DEF4AE-04B0-4983-92D9-32A1171D0AC5}" v="54" dt="2026-02-24T23:14:57.3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387"/>
    <p:restoredTop sz="94789"/>
  </p:normalViewPr>
  <p:slideViewPr>
    <p:cSldViewPr>
      <p:cViewPr>
        <p:scale>
          <a:sx n="30" d="100"/>
          <a:sy n="30" d="100"/>
        </p:scale>
        <p:origin x="2166" y="-3552"/>
      </p:cViewPr>
      <p:guideLst>
        <p:guide orient="horz" pos="1382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6" d="100"/>
          <a:sy n="16" d="100"/>
        </p:scale>
        <p:origin x="2992" y="392"/>
      </p:cViewPr>
      <p:guideLst>
        <p:guide orient="horz" pos="373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e-anne Dela Cruz" userId="cc589f39-3fbe-48dc-b9b7-829e36c1bb56" providerId="ADAL" clId="{B1B70848-CE4F-45D7-B1F7-145311B57989}"/>
    <pc:docChg chg="undo custSel addSld delSld modSld modNotesMaster modHandout">
      <pc:chgData name="Rose-anne Dela Cruz" userId="cc589f39-3fbe-48dc-b9b7-829e36c1bb56" providerId="ADAL" clId="{B1B70848-CE4F-45D7-B1F7-145311B57989}" dt="2026-03-09T19:41:21.402" v="424" actId="1076"/>
      <pc:docMkLst>
        <pc:docMk/>
      </pc:docMkLst>
      <pc:sldChg chg="addSp delSp modSp mod modNotes">
        <pc:chgData name="Rose-anne Dela Cruz" userId="cc589f39-3fbe-48dc-b9b7-829e36c1bb56" providerId="ADAL" clId="{B1B70848-CE4F-45D7-B1F7-145311B57989}" dt="2026-03-09T19:41:21.402" v="424" actId="1076"/>
        <pc:sldMkLst>
          <pc:docMk/>
          <pc:sldMk cId="69957050" sldId="271"/>
        </pc:sldMkLst>
        <pc:spChg chg="add mod">
          <ac:chgData name="Rose-anne Dela Cruz" userId="cc589f39-3fbe-48dc-b9b7-829e36c1bb56" providerId="ADAL" clId="{B1B70848-CE4F-45D7-B1F7-145311B57989}" dt="2026-02-24T23:42:47.247" v="417" actId="14100"/>
          <ac:spMkLst>
            <pc:docMk/>
            <pc:sldMk cId="69957050" sldId="271"/>
            <ac:spMk id="2" creationId="{784A1C36-7140-2979-A1AE-AC6EA8DDAFB9}"/>
          </ac:spMkLst>
        </pc:spChg>
        <pc:spChg chg="add mod">
          <ac:chgData name="Rose-anne Dela Cruz" userId="cc589f39-3fbe-48dc-b9b7-829e36c1bb56" providerId="ADAL" clId="{B1B70848-CE4F-45D7-B1F7-145311B57989}" dt="2026-02-24T23:42:40.008" v="416" actId="1076"/>
          <ac:spMkLst>
            <pc:docMk/>
            <pc:sldMk cId="69957050" sldId="271"/>
            <ac:spMk id="3" creationId="{2A173819-55B1-E8BB-961F-93614009ABD4}"/>
          </ac:spMkLst>
        </pc:spChg>
        <pc:spChg chg="add mod">
          <ac:chgData name="Rose-anne Dela Cruz" userId="cc589f39-3fbe-48dc-b9b7-829e36c1bb56" providerId="ADAL" clId="{B1B70848-CE4F-45D7-B1F7-145311B57989}" dt="2026-02-24T23:35:40.022" v="371" actId="403"/>
          <ac:spMkLst>
            <pc:docMk/>
            <pc:sldMk cId="69957050" sldId="271"/>
            <ac:spMk id="7" creationId="{9C45DA40-D38A-81EE-0594-BFA0D15C8362}"/>
          </ac:spMkLst>
        </pc:spChg>
        <pc:spChg chg="add mod">
          <ac:chgData name="Rose-anne Dela Cruz" userId="cc589f39-3fbe-48dc-b9b7-829e36c1bb56" providerId="ADAL" clId="{B1B70848-CE4F-45D7-B1F7-145311B57989}" dt="2026-02-24T23:35:43.814" v="373" actId="403"/>
          <ac:spMkLst>
            <pc:docMk/>
            <pc:sldMk cId="69957050" sldId="271"/>
            <ac:spMk id="8" creationId="{48AF72B0-4E96-029E-7E94-CEC8A81604CD}"/>
          </ac:spMkLst>
        </pc:spChg>
        <pc:spChg chg="add mod">
          <ac:chgData name="Rose-anne Dela Cruz" userId="cc589f39-3fbe-48dc-b9b7-829e36c1bb56" providerId="ADAL" clId="{B1B70848-CE4F-45D7-B1F7-145311B57989}" dt="2026-02-24T23:35:59.355" v="379" actId="403"/>
          <ac:spMkLst>
            <pc:docMk/>
            <pc:sldMk cId="69957050" sldId="271"/>
            <ac:spMk id="9" creationId="{41121EE3-2EDC-9508-389B-52287C320938}"/>
          </ac:spMkLst>
        </pc:spChg>
        <pc:spChg chg="add mod">
          <ac:chgData name="Rose-anne Dela Cruz" userId="cc589f39-3fbe-48dc-b9b7-829e36c1bb56" providerId="ADAL" clId="{B1B70848-CE4F-45D7-B1F7-145311B57989}" dt="2026-02-24T23:36:15.438" v="383" actId="403"/>
          <ac:spMkLst>
            <pc:docMk/>
            <pc:sldMk cId="69957050" sldId="271"/>
            <ac:spMk id="10" creationId="{018FD437-6342-C384-67C1-31DC4243B279}"/>
          </ac:spMkLst>
        </pc:spChg>
        <pc:spChg chg="add mod">
          <ac:chgData name="Rose-anne Dela Cruz" userId="cc589f39-3fbe-48dc-b9b7-829e36c1bb56" providerId="ADAL" clId="{B1B70848-CE4F-45D7-B1F7-145311B57989}" dt="2026-02-24T23:36:03.187" v="380" actId="20577"/>
          <ac:spMkLst>
            <pc:docMk/>
            <pc:sldMk cId="69957050" sldId="271"/>
            <ac:spMk id="11" creationId="{9AC718B5-B691-69B0-6DF6-DA72AF885690}"/>
          </ac:spMkLst>
        </pc:spChg>
        <pc:spChg chg="add mod">
          <ac:chgData name="Rose-anne Dela Cruz" userId="cc589f39-3fbe-48dc-b9b7-829e36c1bb56" providerId="ADAL" clId="{B1B70848-CE4F-45D7-B1F7-145311B57989}" dt="2026-02-24T23:36:05.911" v="381" actId="20577"/>
          <ac:spMkLst>
            <pc:docMk/>
            <pc:sldMk cId="69957050" sldId="271"/>
            <ac:spMk id="12" creationId="{879FEECF-5176-9EB9-F71E-F71C304013AB}"/>
          </ac:spMkLst>
        </pc:spChg>
        <pc:spChg chg="add mod">
          <ac:chgData name="Rose-anne Dela Cruz" userId="cc589f39-3fbe-48dc-b9b7-829e36c1bb56" providerId="ADAL" clId="{B1B70848-CE4F-45D7-B1F7-145311B57989}" dt="2026-02-24T23:37:21.779" v="393" actId="2711"/>
          <ac:spMkLst>
            <pc:docMk/>
            <pc:sldMk cId="69957050" sldId="271"/>
            <ac:spMk id="13" creationId="{AC693710-583E-C139-4A9D-3C400CF1F440}"/>
          </ac:spMkLst>
        </pc:spChg>
        <pc:spChg chg="add mod">
          <ac:chgData name="Rose-anne Dela Cruz" userId="cc589f39-3fbe-48dc-b9b7-829e36c1bb56" providerId="ADAL" clId="{B1B70848-CE4F-45D7-B1F7-145311B57989}" dt="2026-02-24T23:37:50.115" v="397" actId="403"/>
          <ac:spMkLst>
            <pc:docMk/>
            <pc:sldMk cId="69957050" sldId="271"/>
            <ac:spMk id="15" creationId="{62E2ED84-9BE3-DBFB-E5DF-BF08F5C33EAE}"/>
          </ac:spMkLst>
        </pc:spChg>
        <pc:spChg chg="add mod">
          <ac:chgData name="Rose-anne Dela Cruz" userId="cc589f39-3fbe-48dc-b9b7-829e36c1bb56" providerId="ADAL" clId="{B1B70848-CE4F-45D7-B1F7-145311B57989}" dt="2026-02-24T23:37:04.362" v="391" actId="2711"/>
          <ac:spMkLst>
            <pc:docMk/>
            <pc:sldMk cId="69957050" sldId="271"/>
            <ac:spMk id="17" creationId="{FEDA557D-C89F-8ADF-309F-C96A3186C885}"/>
          </ac:spMkLst>
        </pc:spChg>
        <pc:spChg chg="add mod">
          <ac:chgData name="Rose-anne Dela Cruz" userId="cc589f39-3fbe-48dc-b9b7-829e36c1bb56" providerId="ADAL" clId="{B1B70848-CE4F-45D7-B1F7-145311B57989}" dt="2026-02-24T23:37:40.283" v="395" actId="403"/>
          <ac:spMkLst>
            <pc:docMk/>
            <pc:sldMk cId="69957050" sldId="271"/>
            <ac:spMk id="20" creationId="{0D3AADD7-9063-0BBF-C148-9ED1FA4CCB1B}"/>
          </ac:spMkLst>
        </pc:spChg>
        <pc:spChg chg="add mod">
          <ac:chgData name="Rose-anne Dela Cruz" userId="cc589f39-3fbe-48dc-b9b7-829e36c1bb56" providerId="ADAL" clId="{B1B70848-CE4F-45D7-B1F7-145311B57989}" dt="2026-02-24T23:12:04.615" v="339" actId="403"/>
          <ac:spMkLst>
            <pc:docMk/>
            <pc:sldMk cId="69957050" sldId="271"/>
            <ac:spMk id="24" creationId="{93B4C8EF-F4FD-5478-844E-BB6B8691782F}"/>
          </ac:spMkLst>
        </pc:spChg>
        <pc:spChg chg="add mod">
          <ac:chgData name="Rose-anne Dela Cruz" userId="cc589f39-3fbe-48dc-b9b7-829e36c1bb56" providerId="ADAL" clId="{B1B70848-CE4F-45D7-B1F7-145311B57989}" dt="2026-02-24T23:10:56.514" v="329" actId="1076"/>
          <ac:spMkLst>
            <pc:docMk/>
            <pc:sldMk cId="69957050" sldId="271"/>
            <ac:spMk id="25" creationId="{72B38510-13F2-543A-7478-6539F893186C}"/>
          </ac:spMkLst>
        </pc:spChg>
        <pc:picChg chg="add mod">
          <ac:chgData name="Rose-anne Dela Cruz" userId="cc589f39-3fbe-48dc-b9b7-829e36c1bb56" providerId="ADAL" clId="{B1B70848-CE4F-45D7-B1F7-145311B57989}" dt="2026-03-09T19:41:21.402" v="424" actId="1076"/>
          <ac:picMkLst>
            <pc:docMk/>
            <pc:sldMk cId="69957050" sldId="271"/>
            <ac:picMk id="5" creationId="{199564D9-7A77-3D39-B2DE-2735CE8D23FA}"/>
          </ac:picMkLst>
        </pc:picChg>
        <pc:picChg chg="add mod">
          <ac:chgData name="Rose-anne Dela Cruz" userId="cc589f39-3fbe-48dc-b9b7-829e36c1bb56" providerId="ADAL" clId="{B1B70848-CE4F-45D7-B1F7-145311B57989}" dt="2026-02-24T23:34:07.235" v="369" actId="1076"/>
          <ac:picMkLst>
            <pc:docMk/>
            <pc:sldMk cId="69957050" sldId="271"/>
            <ac:picMk id="16" creationId="{84333C6E-5E80-678F-AD87-14814129B142}"/>
          </ac:picMkLst>
        </pc:picChg>
        <pc:picChg chg="add mod">
          <ac:chgData name="Rose-anne Dela Cruz" userId="cc589f39-3fbe-48dc-b9b7-829e36c1bb56" providerId="ADAL" clId="{B1B70848-CE4F-45D7-B1F7-145311B57989}" dt="2026-02-24T23:04:56.670" v="233" actId="1076"/>
          <ac:picMkLst>
            <pc:docMk/>
            <pc:sldMk cId="69957050" sldId="271"/>
            <ac:picMk id="18" creationId="{E8C75440-C6CB-D908-650E-8CB26747C4F5}"/>
          </ac:picMkLst>
        </pc:picChg>
        <pc:picChg chg="add mod">
          <ac:chgData name="Rose-anne Dela Cruz" userId="cc589f39-3fbe-48dc-b9b7-829e36c1bb56" providerId="ADAL" clId="{B1B70848-CE4F-45D7-B1F7-145311B57989}" dt="2026-02-24T23:12:31.344" v="340" actId="14100"/>
          <ac:picMkLst>
            <pc:docMk/>
            <pc:sldMk cId="69957050" sldId="271"/>
            <ac:picMk id="19" creationId="{296E1F9E-8569-6C98-7282-EAF62F677DC3}"/>
          </ac:picMkLst>
        </pc:picChg>
        <pc:picChg chg="add mod">
          <ac:chgData name="Rose-anne Dela Cruz" userId="cc589f39-3fbe-48dc-b9b7-829e36c1bb56" providerId="ADAL" clId="{B1B70848-CE4F-45D7-B1F7-145311B57989}" dt="2026-02-24T23:09:31.459" v="297" actId="14100"/>
          <ac:picMkLst>
            <pc:docMk/>
            <pc:sldMk cId="69957050" sldId="271"/>
            <ac:picMk id="23" creationId="{8F6563C5-369D-88E3-87BE-3294EEF989EC}"/>
          </ac:picMkLst>
        </pc:picChg>
        <pc:picChg chg="add del mod">
          <ac:chgData name="Rose-anne Dela Cruz" userId="cc589f39-3fbe-48dc-b9b7-829e36c1bb56" providerId="ADAL" clId="{B1B70848-CE4F-45D7-B1F7-145311B57989}" dt="2026-03-09T19:39:30.203" v="418" actId="478"/>
          <ac:picMkLst>
            <pc:docMk/>
            <pc:sldMk cId="69957050" sldId="271"/>
            <ac:picMk id="26" creationId="{AC417AC1-9599-E27E-747C-AEB21B3707EB}"/>
          </ac:picMkLst>
        </pc:picChg>
        <pc:picChg chg="add mod">
          <ac:chgData name="Rose-anne Dela Cruz" userId="cc589f39-3fbe-48dc-b9b7-829e36c1bb56" providerId="ADAL" clId="{B1B70848-CE4F-45D7-B1F7-145311B57989}" dt="2026-02-24T23:41:04.570" v="408" actId="1076"/>
          <ac:picMkLst>
            <pc:docMk/>
            <pc:sldMk cId="69957050" sldId="271"/>
            <ac:picMk id="30" creationId="{967E9EA8-135C-1855-2AF9-D74A48B9DAD0}"/>
          </ac:picMkLst>
        </pc:picChg>
        <pc:picChg chg="add mod">
          <ac:chgData name="Rose-anne Dela Cruz" userId="cc589f39-3fbe-48dc-b9b7-829e36c1bb56" providerId="ADAL" clId="{B1B70848-CE4F-45D7-B1F7-145311B57989}" dt="2026-02-24T23:41:08.252" v="409" actId="14100"/>
          <ac:picMkLst>
            <pc:docMk/>
            <pc:sldMk cId="69957050" sldId="271"/>
            <ac:picMk id="32" creationId="{D5CA7BB0-D007-3768-272C-30C3D356470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490349-8F9D-4145-B82F-E66FC933E0EA}"/>
              </a:ext>
            </a:extLst>
          </p:cNvPr>
          <p:cNvSpPr>
            <a:spLocks noGrp="1"/>
          </p:cNvSpPr>
          <p:nvPr>
            <p:ph type="hdr" sz="quarter"/>
          </p:nvPr>
        </p:nvSpPr>
        <p:spPr>
          <a:xfrm>
            <a:off x="0" y="0"/>
            <a:ext cx="3037909" cy="466031"/>
          </a:xfrm>
          <a:prstGeom prst="rect">
            <a:avLst/>
          </a:prstGeom>
        </p:spPr>
        <p:txBody>
          <a:bodyPr vert="horz" lIns="17813" tIns="8906" rIns="17813" bIns="8906" rtlCol="0"/>
          <a:lstStyle>
            <a:lvl1pPr algn="l" eaLnBrk="1" hangingPunct="1">
              <a:defRPr sz="200">
                <a:latin typeface="Arial" panose="020B0604020202020204" pitchFamily="34" charset="0"/>
                <a:ea typeface="ＭＳ Ｐゴシック" panose="020B0600070205080204" pitchFamily="34" charset="-128"/>
              </a:defRPr>
            </a:lvl1pPr>
          </a:lstStyle>
          <a:p>
            <a:pPr>
              <a:defRPr/>
            </a:pPr>
            <a:endParaRPr lang="en-US"/>
          </a:p>
        </p:txBody>
      </p:sp>
      <p:sp>
        <p:nvSpPr>
          <p:cNvPr id="3" name="Date Placeholder 2">
            <a:extLst>
              <a:ext uri="{FF2B5EF4-FFF2-40B4-BE49-F238E27FC236}">
                <a16:creationId xmlns:a16="http://schemas.microsoft.com/office/drawing/2014/main" id="{3B63DCDF-ABC0-481B-9801-973C92768B8B}"/>
              </a:ext>
            </a:extLst>
          </p:cNvPr>
          <p:cNvSpPr>
            <a:spLocks noGrp="1"/>
          </p:cNvSpPr>
          <p:nvPr>
            <p:ph type="dt" sz="quarter" idx="1"/>
          </p:nvPr>
        </p:nvSpPr>
        <p:spPr>
          <a:xfrm>
            <a:off x="3970777" y="0"/>
            <a:ext cx="3037909" cy="466031"/>
          </a:xfrm>
          <a:prstGeom prst="rect">
            <a:avLst/>
          </a:prstGeom>
        </p:spPr>
        <p:txBody>
          <a:bodyPr vert="horz" lIns="17813" tIns="8906" rIns="17813" bIns="8906" rtlCol="0"/>
          <a:lstStyle>
            <a:lvl1pPr algn="r" eaLnBrk="1" hangingPunct="1">
              <a:defRPr sz="200">
                <a:latin typeface="Arial" panose="020B0604020202020204" pitchFamily="34" charset="0"/>
                <a:ea typeface="ＭＳ Ｐゴシック" panose="020B0600070205080204" pitchFamily="34" charset="-128"/>
              </a:defRPr>
            </a:lvl1pPr>
          </a:lstStyle>
          <a:p>
            <a:pPr>
              <a:defRPr/>
            </a:pPr>
            <a:fld id="{A416C6F5-5C96-49F2-B998-AE825B3D36DE}" type="datetimeFigureOut">
              <a:rPr lang="en-US"/>
              <a:pPr>
                <a:defRPr/>
              </a:pPr>
              <a:t>3/9/2026</a:t>
            </a:fld>
            <a:endParaRPr lang="en-US"/>
          </a:p>
        </p:txBody>
      </p:sp>
      <p:sp>
        <p:nvSpPr>
          <p:cNvPr id="4" name="Footer Placeholder 3">
            <a:extLst>
              <a:ext uri="{FF2B5EF4-FFF2-40B4-BE49-F238E27FC236}">
                <a16:creationId xmlns:a16="http://schemas.microsoft.com/office/drawing/2014/main" id="{C10BEBDD-AA57-4DD4-BADA-8400773857EE}"/>
              </a:ext>
            </a:extLst>
          </p:cNvPr>
          <p:cNvSpPr>
            <a:spLocks noGrp="1"/>
          </p:cNvSpPr>
          <p:nvPr>
            <p:ph type="ftr" sz="quarter" idx="2"/>
          </p:nvPr>
        </p:nvSpPr>
        <p:spPr>
          <a:xfrm>
            <a:off x="0" y="8830370"/>
            <a:ext cx="3037909" cy="466030"/>
          </a:xfrm>
          <a:prstGeom prst="rect">
            <a:avLst/>
          </a:prstGeom>
        </p:spPr>
        <p:txBody>
          <a:bodyPr vert="horz" lIns="17813" tIns="8906" rIns="17813" bIns="8906" rtlCol="0" anchor="b"/>
          <a:lstStyle>
            <a:lvl1pPr algn="l" eaLnBrk="1" hangingPunct="1">
              <a:defRPr sz="200">
                <a:latin typeface="Arial" panose="020B0604020202020204" pitchFamily="34" charset="0"/>
                <a:ea typeface="ＭＳ Ｐゴシック" panose="020B0600070205080204" pitchFamily="34" charset="-128"/>
              </a:defRPr>
            </a:lvl1pPr>
          </a:lstStyle>
          <a:p>
            <a:pPr>
              <a:defRPr/>
            </a:pPr>
            <a:endParaRPr lang="en-US"/>
          </a:p>
        </p:txBody>
      </p:sp>
      <p:sp>
        <p:nvSpPr>
          <p:cNvPr id="5" name="Slide Number Placeholder 4">
            <a:extLst>
              <a:ext uri="{FF2B5EF4-FFF2-40B4-BE49-F238E27FC236}">
                <a16:creationId xmlns:a16="http://schemas.microsoft.com/office/drawing/2014/main" id="{34A33687-AC47-4CB2-B5E7-FECF2CAD6776}"/>
              </a:ext>
            </a:extLst>
          </p:cNvPr>
          <p:cNvSpPr>
            <a:spLocks noGrp="1"/>
          </p:cNvSpPr>
          <p:nvPr>
            <p:ph type="sldNum" sz="quarter" idx="3"/>
          </p:nvPr>
        </p:nvSpPr>
        <p:spPr>
          <a:xfrm>
            <a:off x="3970777" y="8830370"/>
            <a:ext cx="3037909" cy="466030"/>
          </a:xfrm>
          <a:prstGeom prst="rect">
            <a:avLst/>
          </a:prstGeom>
        </p:spPr>
        <p:txBody>
          <a:bodyPr vert="horz" wrap="square" lIns="17813" tIns="8906" rIns="17813" bIns="8906" numCol="1" anchor="b" anchorCtr="0" compatLnSpc="1">
            <a:prstTxWarp prst="textNoShape">
              <a:avLst/>
            </a:prstTxWarp>
          </a:bodyPr>
          <a:lstStyle>
            <a:lvl1pPr algn="r" eaLnBrk="1" hangingPunct="1">
              <a:defRPr sz="200"/>
            </a:lvl1pPr>
          </a:lstStyle>
          <a:p>
            <a:fld id="{18FD8307-B45E-443C-A665-EB08F3EB4D1C}"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49A23F-BB67-431B-8EBF-3054C317A4DE}"/>
              </a:ext>
            </a:extLst>
          </p:cNvPr>
          <p:cNvSpPr>
            <a:spLocks noGrp="1"/>
          </p:cNvSpPr>
          <p:nvPr>
            <p:ph type="hdr" sz="quarter"/>
          </p:nvPr>
        </p:nvSpPr>
        <p:spPr>
          <a:xfrm>
            <a:off x="0" y="0"/>
            <a:ext cx="3038937" cy="593130"/>
          </a:xfrm>
          <a:prstGeom prst="rect">
            <a:avLst/>
          </a:prstGeom>
        </p:spPr>
        <p:txBody>
          <a:bodyPr vert="horz" lIns="91478" tIns="45739" rIns="91478" bIns="45739" rtlCol="0"/>
          <a:lstStyle>
            <a:lvl1pPr algn="l" defTabSz="1986951" eaLnBrk="1" fontAlgn="auto" hangingPunct="1">
              <a:spcBef>
                <a:spcPts val="0"/>
              </a:spcBef>
              <a:spcAft>
                <a:spcPts val="0"/>
              </a:spcAft>
              <a:defRPr sz="1200">
                <a:latin typeface="+mn-lt"/>
                <a:ea typeface="+mn-ea"/>
              </a:defRPr>
            </a:lvl1pPr>
          </a:lstStyle>
          <a:p>
            <a:pPr>
              <a:defRPr/>
            </a:pPr>
            <a:endParaRPr lang="en-US"/>
          </a:p>
        </p:txBody>
      </p:sp>
      <p:sp>
        <p:nvSpPr>
          <p:cNvPr id="3" name="Date Placeholder 2">
            <a:extLst>
              <a:ext uri="{FF2B5EF4-FFF2-40B4-BE49-F238E27FC236}">
                <a16:creationId xmlns:a16="http://schemas.microsoft.com/office/drawing/2014/main" id="{17BBD038-B949-46BB-84BB-3CBD0F6E3FC4}"/>
              </a:ext>
            </a:extLst>
          </p:cNvPr>
          <p:cNvSpPr>
            <a:spLocks noGrp="1"/>
          </p:cNvSpPr>
          <p:nvPr>
            <p:ph type="dt" idx="1"/>
          </p:nvPr>
        </p:nvSpPr>
        <p:spPr>
          <a:xfrm>
            <a:off x="3970435" y="0"/>
            <a:ext cx="3038937" cy="593130"/>
          </a:xfrm>
          <a:prstGeom prst="rect">
            <a:avLst/>
          </a:prstGeom>
        </p:spPr>
        <p:txBody>
          <a:bodyPr vert="horz" wrap="square" lIns="91478" tIns="45739" rIns="91478" bIns="45739" numCol="1" anchor="t" anchorCtr="0" compatLnSpc="1">
            <a:prstTxWarp prst="textNoShape">
              <a:avLst/>
            </a:prstTxWarp>
          </a:bodyPr>
          <a:lstStyle>
            <a:lvl1pPr algn="r" defTabSz="1986899" eaLnBrk="1" hangingPunct="1">
              <a:defRPr sz="1200">
                <a:latin typeface="Calibri" pitchFamily="34" charset="0"/>
                <a:ea typeface="ＭＳ Ｐゴシック" panose="020B0600070205080204" pitchFamily="34" charset="-128"/>
              </a:defRPr>
            </a:lvl1pPr>
          </a:lstStyle>
          <a:p>
            <a:pPr>
              <a:defRPr/>
            </a:pPr>
            <a:fld id="{69695267-A1AC-4C4C-B251-EDB25ED4EDFB}" type="datetimeFigureOut">
              <a:rPr lang="en-US" altLang="en-US"/>
              <a:pPr>
                <a:defRPr/>
              </a:pPr>
              <a:t>3/9/2026</a:t>
            </a:fld>
            <a:endParaRPr lang="en-US" altLang="en-US"/>
          </a:p>
        </p:txBody>
      </p:sp>
      <p:sp>
        <p:nvSpPr>
          <p:cNvPr id="4" name="Slide Image Placeholder 3">
            <a:extLst>
              <a:ext uri="{FF2B5EF4-FFF2-40B4-BE49-F238E27FC236}">
                <a16:creationId xmlns:a16="http://schemas.microsoft.com/office/drawing/2014/main" id="{4C3FB1A9-77F7-4E98-839E-6D33CD7361D6}"/>
              </a:ext>
            </a:extLst>
          </p:cNvPr>
          <p:cNvSpPr>
            <a:spLocks noGrp="1" noRot="1" noChangeAspect="1"/>
          </p:cNvSpPr>
          <p:nvPr>
            <p:ph type="sldImg" idx="2"/>
          </p:nvPr>
        </p:nvSpPr>
        <p:spPr>
          <a:xfrm>
            <a:off x="1835150" y="890588"/>
            <a:ext cx="3340100" cy="4451350"/>
          </a:xfrm>
          <a:prstGeom prst="rect">
            <a:avLst/>
          </a:prstGeom>
          <a:noFill/>
          <a:ln w="12700">
            <a:solidFill>
              <a:prstClr val="black"/>
            </a:solidFill>
          </a:ln>
        </p:spPr>
        <p:txBody>
          <a:bodyPr vert="horz" lIns="91478" tIns="45739" rIns="91478" bIns="45739" rtlCol="0" anchor="ctr"/>
          <a:lstStyle/>
          <a:p>
            <a:pPr lvl="0"/>
            <a:endParaRPr lang="en-US" noProof="0"/>
          </a:p>
        </p:txBody>
      </p:sp>
      <p:sp>
        <p:nvSpPr>
          <p:cNvPr id="5" name="Notes Placeholder 4">
            <a:extLst>
              <a:ext uri="{FF2B5EF4-FFF2-40B4-BE49-F238E27FC236}">
                <a16:creationId xmlns:a16="http://schemas.microsoft.com/office/drawing/2014/main" id="{5EDD933C-BEDC-463F-A2C3-5E8E4AF56D95}"/>
              </a:ext>
            </a:extLst>
          </p:cNvPr>
          <p:cNvSpPr>
            <a:spLocks noGrp="1"/>
          </p:cNvSpPr>
          <p:nvPr>
            <p:ph type="body" sz="quarter" idx="3"/>
          </p:nvPr>
        </p:nvSpPr>
        <p:spPr>
          <a:xfrm>
            <a:off x="701451" y="5637614"/>
            <a:ext cx="5607840" cy="5341337"/>
          </a:xfrm>
          <a:prstGeom prst="rect">
            <a:avLst/>
          </a:prstGeom>
        </p:spPr>
        <p:txBody>
          <a:bodyPr vert="horz" lIns="91478" tIns="45739" rIns="91478" bIns="4573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6AFE84B-B3AE-4686-976B-F111786DE7B7}"/>
              </a:ext>
            </a:extLst>
          </p:cNvPr>
          <p:cNvSpPr>
            <a:spLocks noGrp="1"/>
          </p:cNvSpPr>
          <p:nvPr>
            <p:ph type="ftr" sz="quarter" idx="4"/>
          </p:nvPr>
        </p:nvSpPr>
        <p:spPr>
          <a:xfrm>
            <a:off x="0" y="11273787"/>
            <a:ext cx="3038937" cy="594571"/>
          </a:xfrm>
          <a:prstGeom prst="rect">
            <a:avLst/>
          </a:prstGeom>
        </p:spPr>
        <p:txBody>
          <a:bodyPr vert="horz" lIns="91478" tIns="45739" rIns="91478" bIns="45739" rtlCol="0" anchor="b"/>
          <a:lstStyle>
            <a:lvl1pPr algn="l" defTabSz="1986951" eaLnBrk="1" fontAlgn="auto" hangingPunct="1">
              <a:spcBef>
                <a:spcPts val="0"/>
              </a:spcBef>
              <a:spcAft>
                <a:spcPts val="0"/>
              </a:spcAft>
              <a:defRPr sz="1200">
                <a:latin typeface="+mn-lt"/>
                <a:ea typeface="+mn-ea"/>
              </a:defRPr>
            </a:lvl1pPr>
          </a:lstStyle>
          <a:p>
            <a:pPr>
              <a:defRPr/>
            </a:pPr>
            <a:endParaRPr lang="en-US"/>
          </a:p>
        </p:txBody>
      </p:sp>
      <p:sp>
        <p:nvSpPr>
          <p:cNvPr id="7" name="Slide Number Placeholder 6">
            <a:extLst>
              <a:ext uri="{FF2B5EF4-FFF2-40B4-BE49-F238E27FC236}">
                <a16:creationId xmlns:a16="http://schemas.microsoft.com/office/drawing/2014/main" id="{AAB9A49D-FB50-4A8E-81FC-B0CE2B1AC29E}"/>
              </a:ext>
            </a:extLst>
          </p:cNvPr>
          <p:cNvSpPr>
            <a:spLocks noGrp="1"/>
          </p:cNvSpPr>
          <p:nvPr>
            <p:ph type="sldNum" sz="quarter" idx="5"/>
          </p:nvPr>
        </p:nvSpPr>
        <p:spPr>
          <a:xfrm>
            <a:off x="3970435" y="11273787"/>
            <a:ext cx="3038937" cy="594571"/>
          </a:xfrm>
          <a:prstGeom prst="rect">
            <a:avLst/>
          </a:prstGeom>
        </p:spPr>
        <p:txBody>
          <a:bodyPr vert="horz" wrap="square" lIns="91478" tIns="45739" rIns="91478" bIns="45739" numCol="1" anchor="b" anchorCtr="0" compatLnSpc="1">
            <a:prstTxWarp prst="textNoShape">
              <a:avLst/>
            </a:prstTxWarp>
          </a:bodyPr>
          <a:lstStyle>
            <a:lvl1pPr algn="r" defTabSz="1986899" eaLnBrk="1" hangingPunct="1">
              <a:defRPr sz="1200">
                <a:latin typeface="Calibri" panose="020F0502020204030204" pitchFamily="34" charset="0"/>
              </a:defRPr>
            </a:lvl1pPr>
          </a:lstStyle>
          <a:p>
            <a:fld id="{681E7BEF-0A4C-4182-AD0D-57289C00FF6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801592" rtl="0" eaLnBrk="0" fontAlgn="base" hangingPunct="0">
      <a:spcBef>
        <a:spcPct val="30000"/>
      </a:spcBef>
      <a:spcAft>
        <a:spcPct val="0"/>
      </a:spcAft>
      <a:defRPr sz="1100" kern="1200">
        <a:solidFill>
          <a:schemeClr val="tx1"/>
        </a:solidFill>
        <a:latin typeface="+mn-lt"/>
        <a:ea typeface="ＭＳ Ｐゴシック" charset="0"/>
        <a:cs typeface="+mn-cs"/>
      </a:defRPr>
    </a:lvl1pPr>
    <a:lvl2pPr marL="400002" algn="l" defTabSz="801592" rtl="0" eaLnBrk="0" fontAlgn="base" hangingPunct="0">
      <a:spcBef>
        <a:spcPct val="30000"/>
      </a:spcBef>
      <a:spcAft>
        <a:spcPct val="0"/>
      </a:spcAft>
      <a:defRPr sz="1100" kern="1200">
        <a:solidFill>
          <a:schemeClr val="tx1"/>
        </a:solidFill>
        <a:latin typeface="+mn-lt"/>
        <a:ea typeface="ＭＳ Ｐゴシック" charset="0"/>
        <a:cs typeface="+mn-cs"/>
      </a:defRPr>
    </a:lvl2pPr>
    <a:lvl3pPr marL="801592" algn="l" defTabSz="801592" rtl="0" eaLnBrk="0" fontAlgn="base" hangingPunct="0">
      <a:spcBef>
        <a:spcPct val="30000"/>
      </a:spcBef>
      <a:spcAft>
        <a:spcPct val="0"/>
      </a:spcAft>
      <a:defRPr sz="1100" kern="1200">
        <a:solidFill>
          <a:schemeClr val="tx1"/>
        </a:solidFill>
        <a:latin typeface="+mn-lt"/>
        <a:ea typeface="ＭＳ Ｐゴシック" charset="0"/>
        <a:cs typeface="+mn-cs"/>
      </a:defRPr>
    </a:lvl3pPr>
    <a:lvl4pPr marL="1201593" algn="l" defTabSz="801592" rtl="0" eaLnBrk="0" fontAlgn="base" hangingPunct="0">
      <a:spcBef>
        <a:spcPct val="30000"/>
      </a:spcBef>
      <a:spcAft>
        <a:spcPct val="0"/>
      </a:spcAft>
      <a:defRPr sz="1100" kern="1200">
        <a:solidFill>
          <a:schemeClr val="tx1"/>
        </a:solidFill>
        <a:latin typeface="+mn-lt"/>
        <a:ea typeface="ＭＳ Ｐゴシック" charset="0"/>
        <a:cs typeface="+mn-cs"/>
      </a:defRPr>
    </a:lvl4pPr>
    <a:lvl5pPr marL="1604771" algn="l" defTabSz="801592" rtl="0" eaLnBrk="0" fontAlgn="base" hangingPunct="0">
      <a:spcBef>
        <a:spcPct val="30000"/>
      </a:spcBef>
      <a:spcAft>
        <a:spcPct val="0"/>
      </a:spcAft>
      <a:defRPr sz="1100" kern="1200">
        <a:solidFill>
          <a:schemeClr val="tx1"/>
        </a:solidFill>
        <a:latin typeface="+mn-lt"/>
        <a:ea typeface="ＭＳ Ｐゴシック" charset="0"/>
        <a:cs typeface="+mn-cs"/>
      </a:defRPr>
    </a:lvl5pPr>
    <a:lvl6pPr marL="2006666" algn="l" defTabSz="802666" rtl="0" eaLnBrk="1" latinLnBrk="0" hangingPunct="1">
      <a:defRPr sz="1100" kern="1200">
        <a:solidFill>
          <a:schemeClr val="tx1"/>
        </a:solidFill>
        <a:latin typeface="+mn-lt"/>
        <a:ea typeface="+mn-ea"/>
        <a:cs typeface="+mn-cs"/>
      </a:defRPr>
    </a:lvl6pPr>
    <a:lvl7pPr marL="2408000" algn="l" defTabSz="802666" rtl="0" eaLnBrk="1" latinLnBrk="0" hangingPunct="1">
      <a:defRPr sz="1100" kern="1200">
        <a:solidFill>
          <a:schemeClr val="tx1"/>
        </a:solidFill>
        <a:latin typeface="+mn-lt"/>
        <a:ea typeface="+mn-ea"/>
        <a:cs typeface="+mn-cs"/>
      </a:defRPr>
    </a:lvl7pPr>
    <a:lvl8pPr marL="2809332" algn="l" defTabSz="802666" rtl="0" eaLnBrk="1" latinLnBrk="0" hangingPunct="1">
      <a:defRPr sz="1100" kern="1200">
        <a:solidFill>
          <a:schemeClr val="tx1"/>
        </a:solidFill>
        <a:latin typeface="+mn-lt"/>
        <a:ea typeface="+mn-ea"/>
        <a:cs typeface="+mn-cs"/>
      </a:defRPr>
    </a:lvl8pPr>
    <a:lvl9pPr marL="3210666" algn="l" defTabSz="802666"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a:extLst>
              <a:ext uri="{FF2B5EF4-FFF2-40B4-BE49-F238E27FC236}">
                <a16:creationId xmlns:a16="http://schemas.microsoft.com/office/drawing/2014/main" id="{78B2DFFF-35D9-4364-8DAB-CEE382E0D45F}"/>
              </a:ext>
            </a:extLst>
          </p:cNvPr>
          <p:cNvSpPr>
            <a:spLocks noGrp="1" noRot="1" noChangeAspect="1" noTextEdit="1"/>
          </p:cNvSpPr>
          <p:nvPr>
            <p:ph type="sldImg"/>
          </p:nvPr>
        </p:nvSpPr>
        <p:spPr bwMode="auto">
          <a:xfrm>
            <a:off x="1835150" y="890588"/>
            <a:ext cx="3340100" cy="4451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6" name="Notes Placeholder 2">
            <a:extLst>
              <a:ext uri="{FF2B5EF4-FFF2-40B4-BE49-F238E27FC236}">
                <a16:creationId xmlns:a16="http://schemas.microsoft.com/office/drawing/2014/main" id="{3890ED3A-B77B-469A-8FDD-0029F37AB8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11267" name="Slide Number Placeholder 3">
            <a:extLst>
              <a:ext uri="{FF2B5EF4-FFF2-40B4-BE49-F238E27FC236}">
                <a16:creationId xmlns:a16="http://schemas.microsoft.com/office/drawing/2014/main" id="{50775502-8A2D-49C5-A147-06CBE2FAA1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985971">
              <a:spcBef>
                <a:spcPct val="30000"/>
              </a:spcBef>
              <a:defRPr sz="200">
                <a:solidFill>
                  <a:schemeClr val="tx1"/>
                </a:solidFill>
                <a:latin typeface="Calibri" panose="020F0502020204030204" pitchFamily="34" charset="0"/>
                <a:ea typeface="ＭＳ Ｐゴシック" panose="020B0600070205080204" pitchFamily="34" charset="-128"/>
              </a:defRPr>
            </a:lvl1pPr>
            <a:lvl2pPr marL="144727" indent="-55664" defTabSz="1985971">
              <a:spcBef>
                <a:spcPct val="30000"/>
              </a:spcBef>
              <a:defRPr sz="200">
                <a:solidFill>
                  <a:schemeClr val="tx1"/>
                </a:solidFill>
                <a:latin typeface="Calibri" panose="020F0502020204030204" pitchFamily="34" charset="0"/>
                <a:ea typeface="ＭＳ Ｐゴシック" panose="020B0600070205080204" pitchFamily="34" charset="-128"/>
              </a:defRPr>
            </a:lvl2pPr>
            <a:lvl3pPr marL="222656" indent="-44531" defTabSz="1985971">
              <a:spcBef>
                <a:spcPct val="30000"/>
              </a:spcBef>
              <a:defRPr sz="200">
                <a:solidFill>
                  <a:schemeClr val="tx1"/>
                </a:solidFill>
                <a:latin typeface="Calibri" panose="020F0502020204030204" pitchFamily="34" charset="0"/>
                <a:ea typeface="ＭＳ Ｐゴシック" panose="020B0600070205080204" pitchFamily="34" charset="-128"/>
              </a:defRPr>
            </a:lvl3pPr>
            <a:lvl4pPr marL="311719" indent="-44531" defTabSz="1985971">
              <a:spcBef>
                <a:spcPct val="30000"/>
              </a:spcBef>
              <a:defRPr sz="200">
                <a:solidFill>
                  <a:schemeClr val="tx1"/>
                </a:solidFill>
                <a:latin typeface="Calibri" panose="020F0502020204030204" pitchFamily="34" charset="0"/>
                <a:ea typeface="ＭＳ Ｐゴシック" panose="020B0600070205080204" pitchFamily="34" charset="-128"/>
              </a:defRPr>
            </a:lvl4pPr>
            <a:lvl5pPr marL="400782" indent="-44531" defTabSz="1985971">
              <a:spcBef>
                <a:spcPct val="30000"/>
              </a:spcBef>
              <a:defRPr sz="200">
                <a:solidFill>
                  <a:schemeClr val="tx1"/>
                </a:solidFill>
                <a:latin typeface="Calibri" panose="020F0502020204030204" pitchFamily="34" charset="0"/>
                <a:ea typeface="ＭＳ Ｐゴシック" panose="020B0600070205080204" pitchFamily="34" charset="-128"/>
              </a:defRPr>
            </a:lvl5pPr>
            <a:lvl6pPr marL="489844" indent="-44531" defTabSz="1985971" eaLnBrk="0" fontAlgn="base" hangingPunct="0">
              <a:spcBef>
                <a:spcPct val="30000"/>
              </a:spcBef>
              <a:spcAft>
                <a:spcPct val="0"/>
              </a:spcAft>
              <a:defRPr sz="200">
                <a:solidFill>
                  <a:schemeClr val="tx1"/>
                </a:solidFill>
                <a:latin typeface="Calibri" panose="020F0502020204030204" pitchFamily="34" charset="0"/>
                <a:ea typeface="ＭＳ Ｐゴシック" panose="020B0600070205080204" pitchFamily="34" charset="-128"/>
              </a:defRPr>
            </a:lvl6pPr>
            <a:lvl7pPr marL="578907" indent="-44531" defTabSz="1985971" eaLnBrk="0" fontAlgn="base" hangingPunct="0">
              <a:spcBef>
                <a:spcPct val="30000"/>
              </a:spcBef>
              <a:spcAft>
                <a:spcPct val="0"/>
              </a:spcAft>
              <a:defRPr sz="200">
                <a:solidFill>
                  <a:schemeClr val="tx1"/>
                </a:solidFill>
                <a:latin typeface="Calibri" panose="020F0502020204030204" pitchFamily="34" charset="0"/>
                <a:ea typeface="ＭＳ Ｐゴシック" panose="020B0600070205080204" pitchFamily="34" charset="-128"/>
              </a:defRPr>
            </a:lvl7pPr>
            <a:lvl8pPr marL="667969" indent="-44531" defTabSz="1985971" eaLnBrk="0" fontAlgn="base" hangingPunct="0">
              <a:spcBef>
                <a:spcPct val="30000"/>
              </a:spcBef>
              <a:spcAft>
                <a:spcPct val="0"/>
              </a:spcAft>
              <a:defRPr sz="200">
                <a:solidFill>
                  <a:schemeClr val="tx1"/>
                </a:solidFill>
                <a:latin typeface="Calibri" panose="020F0502020204030204" pitchFamily="34" charset="0"/>
                <a:ea typeface="ＭＳ Ｐゴシック" panose="020B0600070205080204" pitchFamily="34" charset="-128"/>
              </a:defRPr>
            </a:lvl8pPr>
            <a:lvl9pPr marL="757032" indent="-44531" defTabSz="1985971" eaLnBrk="0" fontAlgn="base" hangingPunct="0">
              <a:spcBef>
                <a:spcPct val="30000"/>
              </a:spcBef>
              <a:spcAft>
                <a:spcPct val="0"/>
              </a:spcAft>
              <a:defRPr sz="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94670F88-7661-456E-83D1-DCF2E4DECA81}" type="slidenum">
              <a:rPr lang="en-US" altLang="en-US" sz="1200"/>
              <a:pPr>
                <a:spcBef>
                  <a:spcPct val="0"/>
                </a:spcBef>
              </a:pPr>
              <a:t>1</a:t>
            </a:fld>
            <a:endParaRPr lang="en-US" altLang="en-US" sz="1200"/>
          </a:p>
        </p:txBody>
      </p:sp>
    </p:spTree>
    <p:extLst>
      <p:ext uri="{BB962C8B-B14F-4D97-AF65-F5344CB8AC3E}">
        <p14:creationId xmlns:p14="http://schemas.microsoft.com/office/powerpoint/2010/main" val="24533400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33F3278-B742-E0A0-50BB-38DAB28467C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28575" y="0"/>
            <a:ext cx="32918400" cy="438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3342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57704-811B-2763-3369-3824DB74985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28575" y="0"/>
            <a:ext cx="32918400" cy="438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3">
            <a:extLst>
              <a:ext uri="{FF2B5EF4-FFF2-40B4-BE49-F238E27FC236}">
                <a16:creationId xmlns:a16="http://schemas.microsoft.com/office/drawing/2014/main" id="{E25A57D9-5861-494C-7A29-B5EE7D1BF920}"/>
              </a:ext>
            </a:extLst>
          </p:cNvPr>
          <p:cNvSpPr txBox="1">
            <a:spLocks noChangeArrowheads="1"/>
          </p:cNvSpPr>
          <p:nvPr userDrawn="1"/>
        </p:nvSpPr>
        <p:spPr bwMode="auto">
          <a:xfrm>
            <a:off x="1143000" y="42367200"/>
            <a:ext cx="30632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1800" b="1" dirty="0">
                <a:solidFill>
                  <a:schemeClr val="tx1"/>
                </a:solidFill>
              </a:rPr>
              <a:t>About Children’s </a:t>
            </a:r>
            <a:r>
              <a:rPr lang="en-US" altLang="en-US" sz="1800" b="1" dirty="0" err="1">
                <a:solidFill>
                  <a:schemeClr val="tx1"/>
                </a:solidFill>
              </a:rPr>
              <a:t>Health</a:t>
            </a:r>
            <a:r>
              <a:rPr lang="en-US" altLang="en-US" sz="1800" b="1" baseline="30000" dirty="0" err="1">
                <a:solidFill>
                  <a:schemeClr val="tx1"/>
                </a:solidFill>
              </a:rPr>
              <a:t>SM</a:t>
            </a:r>
            <a:endParaRPr lang="en-US" altLang="en-US" sz="1800" b="1" baseline="30000" dirty="0">
              <a:solidFill>
                <a:schemeClr val="tx1"/>
              </a:solidFill>
            </a:endParaRPr>
          </a:p>
          <a:p>
            <a:r>
              <a:rPr lang="en-US" altLang="en-US" sz="1800" dirty="0">
                <a:solidFill>
                  <a:schemeClr val="tx1"/>
                </a:solidFill>
              </a:rPr>
              <a:t>Children’s Health℠ is the eighth-largest pediatric health care provider in the nation and the leading pediatric health care system in North Texas, providing a full spectrum of health care services—from daily wellness and primary care to specialty visits and critical care. Holding eight disease-specific care certifications from The Joint Commission, Children’s Health has been consistently named one of the nation’s top pediatric providers by U.S. News &amp; World Report. The Children’s Health system includes Children’s Medical Center Dallas, as well as Children’s Medical Center Plano, multiple specialty centers,  Our Children’s House rehabilitation facilities, physician services and the Children’s Medical Center Research Institute at UT Southwestern.</a:t>
            </a:r>
          </a:p>
        </p:txBody>
      </p:sp>
    </p:spTree>
    <p:extLst>
      <p:ext uri="{BB962C8B-B14F-4D97-AF65-F5344CB8AC3E}">
        <p14:creationId xmlns:p14="http://schemas.microsoft.com/office/powerpoint/2010/main" val="93473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0A4517E-C830-9D9F-D22C-DF5142DD52A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0" y="0"/>
            <a:ext cx="32918400" cy="438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276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65E178A-14EF-1635-554F-064AF99230E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0" y="0"/>
            <a:ext cx="32918400" cy="438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0325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2F8B380-FBCB-9585-F99E-D11D709DFD4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28575" y="0"/>
            <a:ext cx="32918400" cy="438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4108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3FE2994-D393-B6A9-55FA-45A56AD7E2F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0" y="0"/>
            <a:ext cx="32918400" cy="438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62775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4" r:id="rId1"/>
    <p:sldLayoutId id="2147483726" r:id="rId2"/>
    <p:sldLayoutId id="2147483725" r:id="rId3"/>
    <p:sldLayoutId id="2147483727" r:id="rId4"/>
    <p:sldLayoutId id="2147483729" r:id="rId5"/>
    <p:sldLayoutId id="2147483728" r:id="rId6"/>
  </p:sldLayoutIdLst>
  <p:txStyles>
    <p:titleStyle>
      <a:lvl1pPr algn="ctr" defTabSz="2506196" rtl="0" eaLnBrk="0" fontAlgn="base" hangingPunct="0">
        <a:spcBef>
          <a:spcPct val="0"/>
        </a:spcBef>
        <a:spcAft>
          <a:spcPct val="0"/>
        </a:spcAft>
        <a:defRPr sz="8400" kern="1200">
          <a:solidFill>
            <a:schemeClr val="tx1"/>
          </a:solidFill>
          <a:latin typeface="+mj-lt"/>
          <a:ea typeface="ＭＳ Ｐゴシック" charset="0"/>
          <a:cs typeface="+mj-cs"/>
        </a:defRPr>
      </a:lvl1pPr>
      <a:lvl2pPr algn="ctr" defTabSz="2506196" rtl="0" eaLnBrk="0" fontAlgn="base" hangingPunct="0">
        <a:spcBef>
          <a:spcPct val="0"/>
        </a:spcBef>
        <a:spcAft>
          <a:spcPct val="0"/>
        </a:spcAft>
        <a:defRPr sz="8400">
          <a:solidFill>
            <a:schemeClr val="tx1"/>
          </a:solidFill>
          <a:latin typeface="Arial" charset="0"/>
          <a:ea typeface="ＭＳ Ｐゴシック" charset="0"/>
        </a:defRPr>
      </a:lvl2pPr>
      <a:lvl3pPr algn="ctr" defTabSz="2506196" rtl="0" eaLnBrk="0" fontAlgn="base" hangingPunct="0">
        <a:spcBef>
          <a:spcPct val="0"/>
        </a:spcBef>
        <a:spcAft>
          <a:spcPct val="0"/>
        </a:spcAft>
        <a:defRPr sz="8400">
          <a:solidFill>
            <a:schemeClr val="tx1"/>
          </a:solidFill>
          <a:latin typeface="Arial" charset="0"/>
          <a:ea typeface="ＭＳ Ｐゴシック" charset="0"/>
        </a:defRPr>
      </a:lvl3pPr>
      <a:lvl4pPr algn="ctr" defTabSz="2506196" rtl="0" eaLnBrk="0" fontAlgn="base" hangingPunct="0">
        <a:spcBef>
          <a:spcPct val="0"/>
        </a:spcBef>
        <a:spcAft>
          <a:spcPct val="0"/>
        </a:spcAft>
        <a:defRPr sz="8400">
          <a:solidFill>
            <a:schemeClr val="tx1"/>
          </a:solidFill>
          <a:latin typeface="Arial" charset="0"/>
          <a:ea typeface="ＭＳ Ｐゴシック" charset="0"/>
        </a:defRPr>
      </a:lvl4pPr>
      <a:lvl5pPr algn="ctr" defTabSz="2506196" rtl="0" eaLnBrk="0" fontAlgn="base" hangingPunct="0">
        <a:spcBef>
          <a:spcPct val="0"/>
        </a:spcBef>
        <a:spcAft>
          <a:spcPct val="0"/>
        </a:spcAft>
        <a:defRPr sz="8400">
          <a:solidFill>
            <a:schemeClr val="tx1"/>
          </a:solidFill>
          <a:latin typeface="Arial" charset="0"/>
          <a:ea typeface="ＭＳ Ｐゴシック" charset="0"/>
        </a:defRPr>
      </a:lvl5pPr>
      <a:lvl6pPr marL="457211" algn="ctr" defTabSz="2506727" rtl="0" fontAlgn="base">
        <a:spcBef>
          <a:spcPct val="0"/>
        </a:spcBef>
        <a:spcAft>
          <a:spcPct val="0"/>
        </a:spcAft>
        <a:defRPr sz="8400">
          <a:solidFill>
            <a:schemeClr val="tx1"/>
          </a:solidFill>
          <a:latin typeface="Calibri" pitchFamily="34" charset="0"/>
        </a:defRPr>
      </a:lvl6pPr>
      <a:lvl7pPr marL="914423" algn="ctr" defTabSz="2506727" rtl="0" fontAlgn="base">
        <a:spcBef>
          <a:spcPct val="0"/>
        </a:spcBef>
        <a:spcAft>
          <a:spcPct val="0"/>
        </a:spcAft>
        <a:defRPr sz="8400">
          <a:solidFill>
            <a:schemeClr val="tx1"/>
          </a:solidFill>
          <a:latin typeface="Calibri" pitchFamily="34" charset="0"/>
        </a:defRPr>
      </a:lvl7pPr>
      <a:lvl8pPr marL="1371635" algn="ctr" defTabSz="2506727" rtl="0" fontAlgn="base">
        <a:spcBef>
          <a:spcPct val="0"/>
        </a:spcBef>
        <a:spcAft>
          <a:spcPct val="0"/>
        </a:spcAft>
        <a:defRPr sz="8400">
          <a:solidFill>
            <a:schemeClr val="tx1"/>
          </a:solidFill>
          <a:latin typeface="Calibri" pitchFamily="34" charset="0"/>
        </a:defRPr>
      </a:lvl8pPr>
      <a:lvl9pPr marL="1828845" algn="ctr" defTabSz="2506727" rtl="0" fontAlgn="base">
        <a:spcBef>
          <a:spcPct val="0"/>
        </a:spcBef>
        <a:spcAft>
          <a:spcPct val="0"/>
        </a:spcAft>
        <a:defRPr sz="8400">
          <a:solidFill>
            <a:schemeClr val="tx1"/>
          </a:solidFill>
          <a:latin typeface="Calibri" pitchFamily="34" charset="0"/>
        </a:defRPr>
      </a:lvl9pPr>
    </p:titleStyle>
    <p:bodyStyle>
      <a:lvl1pPr marL="939824" indent="-939824" algn="l" defTabSz="2506196" rtl="0" eaLnBrk="0" fontAlgn="base" hangingPunct="0">
        <a:spcBef>
          <a:spcPct val="20000"/>
        </a:spcBef>
        <a:spcAft>
          <a:spcPct val="0"/>
        </a:spcAft>
        <a:buFont typeface="Arial" panose="020B0604020202020204" pitchFamily="34" charset="0"/>
        <a:buChar char="•"/>
        <a:defRPr sz="8800" kern="1200">
          <a:solidFill>
            <a:schemeClr val="tx1"/>
          </a:solidFill>
          <a:latin typeface="+mn-lt"/>
          <a:ea typeface="ＭＳ Ｐゴシック" charset="0"/>
          <a:cs typeface="+mn-cs"/>
        </a:defRPr>
      </a:lvl1pPr>
      <a:lvl2pPr marL="2036284" indent="-782129" algn="l" defTabSz="2506196" rtl="0" eaLnBrk="0" fontAlgn="base" hangingPunct="0">
        <a:spcBef>
          <a:spcPct val="20000"/>
        </a:spcBef>
        <a:spcAft>
          <a:spcPct val="0"/>
        </a:spcAft>
        <a:buFont typeface="Arial" panose="020B0604020202020204" pitchFamily="34" charset="0"/>
        <a:buChar char="–"/>
        <a:defRPr sz="7734" kern="1200">
          <a:solidFill>
            <a:schemeClr val="tx1"/>
          </a:solidFill>
          <a:latin typeface="+mn-lt"/>
          <a:ea typeface="ＭＳ Ｐゴシック" charset="0"/>
          <a:cs typeface="+mn-cs"/>
        </a:defRPr>
      </a:lvl2pPr>
      <a:lvl3pPr marL="3133804" indent="-625491" algn="l" defTabSz="2506196" rtl="0" eaLnBrk="0" fontAlgn="base" hangingPunct="0">
        <a:spcBef>
          <a:spcPct val="20000"/>
        </a:spcBef>
        <a:spcAft>
          <a:spcPct val="0"/>
        </a:spcAft>
        <a:buFont typeface="Arial" panose="020B0604020202020204" pitchFamily="34" charset="0"/>
        <a:buChar char="•"/>
        <a:defRPr sz="6534" kern="1200">
          <a:solidFill>
            <a:schemeClr val="tx1"/>
          </a:solidFill>
          <a:latin typeface="+mn-lt"/>
          <a:ea typeface="ＭＳ Ｐゴシック" charset="0"/>
          <a:cs typeface="+mn-cs"/>
        </a:defRPr>
      </a:lvl3pPr>
      <a:lvl4pPr marL="4387959" indent="-625491" algn="l" defTabSz="2506196" rtl="0" eaLnBrk="0" fontAlgn="base" hangingPunct="0">
        <a:spcBef>
          <a:spcPct val="20000"/>
        </a:spcBef>
        <a:spcAft>
          <a:spcPct val="0"/>
        </a:spcAft>
        <a:buFont typeface="Arial" panose="020B0604020202020204" pitchFamily="34" charset="0"/>
        <a:buChar char="–"/>
        <a:defRPr sz="5534" kern="1200">
          <a:solidFill>
            <a:schemeClr val="tx1"/>
          </a:solidFill>
          <a:latin typeface="+mn-lt"/>
          <a:ea typeface="ＭＳ Ｐゴシック" charset="0"/>
          <a:cs typeface="+mn-cs"/>
        </a:defRPr>
      </a:lvl4pPr>
      <a:lvl5pPr marL="5642116" indent="-625491" algn="l" defTabSz="2506196" rtl="0" eaLnBrk="0" fontAlgn="base" hangingPunct="0">
        <a:spcBef>
          <a:spcPct val="20000"/>
        </a:spcBef>
        <a:spcAft>
          <a:spcPct val="0"/>
        </a:spcAft>
        <a:buFont typeface="Arial" panose="020B0604020202020204" pitchFamily="34" charset="0"/>
        <a:buChar char="»"/>
        <a:defRPr sz="5534" kern="1200">
          <a:solidFill>
            <a:schemeClr val="tx1"/>
          </a:solidFill>
          <a:latin typeface="+mn-lt"/>
          <a:ea typeface="ＭＳ Ｐゴシック" charset="0"/>
          <a:cs typeface="+mn-cs"/>
        </a:defRPr>
      </a:lvl5pPr>
      <a:lvl6pPr marL="6896267" indent="-626933" algn="l" defTabSz="2507735" rtl="0" eaLnBrk="1" latinLnBrk="0" hangingPunct="1">
        <a:spcBef>
          <a:spcPct val="20000"/>
        </a:spcBef>
        <a:buFont typeface="Arial" pitchFamily="34" charset="0"/>
        <a:buChar char="•"/>
        <a:defRPr sz="5534" kern="1200">
          <a:solidFill>
            <a:schemeClr val="tx1"/>
          </a:solidFill>
          <a:latin typeface="+mn-lt"/>
          <a:ea typeface="+mn-ea"/>
          <a:cs typeface="+mn-cs"/>
        </a:defRPr>
      </a:lvl6pPr>
      <a:lvl7pPr marL="8150133" indent="-626933" algn="l" defTabSz="2507735" rtl="0" eaLnBrk="1" latinLnBrk="0" hangingPunct="1">
        <a:spcBef>
          <a:spcPct val="20000"/>
        </a:spcBef>
        <a:buFont typeface="Arial" pitchFamily="34" charset="0"/>
        <a:buChar char="•"/>
        <a:defRPr sz="5534" kern="1200">
          <a:solidFill>
            <a:schemeClr val="tx1"/>
          </a:solidFill>
          <a:latin typeface="+mn-lt"/>
          <a:ea typeface="+mn-ea"/>
          <a:cs typeface="+mn-cs"/>
        </a:defRPr>
      </a:lvl7pPr>
      <a:lvl8pPr marL="9404001" indent="-626933" algn="l" defTabSz="2507735" rtl="0" eaLnBrk="1" latinLnBrk="0" hangingPunct="1">
        <a:spcBef>
          <a:spcPct val="20000"/>
        </a:spcBef>
        <a:buFont typeface="Arial" pitchFamily="34" charset="0"/>
        <a:buChar char="•"/>
        <a:defRPr sz="5534" kern="1200">
          <a:solidFill>
            <a:schemeClr val="tx1"/>
          </a:solidFill>
          <a:latin typeface="+mn-lt"/>
          <a:ea typeface="+mn-ea"/>
          <a:cs typeface="+mn-cs"/>
        </a:defRPr>
      </a:lvl8pPr>
      <a:lvl9pPr marL="10657868" indent="-626933" algn="l" defTabSz="2507735" rtl="0" eaLnBrk="1" latinLnBrk="0" hangingPunct="1">
        <a:spcBef>
          <a:spcPct val="20000"/>
        </a:spcBef>
        <a:buFont typeface="Arial" pitchFamily="34" charset="0"/>
        <a:buChar char="•"/>
        <a:defRPr sz="5534" kern="1200">
          <a:solidFill>
            <a:schemeClr val="tx1"/>
          </a:solidFill>
          <a:latin typeface="+mn-lt"/>
          <a:ea typeface="+mn-ea"/>
          <a:cs typeface="+mn-cs"/>
        </a:defRPr>
      </a:lvl9pPr>
    </p:bodyStyle>
    <p:otherStyle>
      <a:defPPr>
        <a:defRPr lang="en-US"/>
      </a:defPPr>
      <a:lvl1pPr marL="0" algn="l" defTabSz="2507735" rtl="0" eaLnBrk="1" latinLnBrk="0" hangingPunct="1">
        <a:defRPr sz="4934" kern="1200">
          <a:solidFill>
            <a:schemeClr val="tx1"/>
          </a:solidFill>
          <a:latin typeface="+mn-lt"/>
          <a:ea typeface="+mn-ea"/>
          <a:cs typeface="+mn-cs"/>
        </a:defRPr>
      </a:lvl1pPr>
      <a:lvl2pPr marL="1253867" algn="l" defTabSz="2507735" rtl="0" eaLnBrk="1" latinLnBrk="0" hangingPunct="1">
        <a:defRPr sz="4934" kern="1200">
          <a:solidFill>
            <a:schemeClr val="tx1"/>
          </a:solidFill>
          <a:latin typeface="+mn-lt"/>
          <a:ea typeface="+mn-ea"/>
          <a:cs typeface="+mn-cs"/>
        </a:defRPr>
      </a:lvl2pPr>
      <a:lvl3pPr marL="2507735" algn="l" defTabSz="2507735" rtl="0" eaLnBrk="1" latinLnBrk="0" hangingPunct="1">
        <a:defRPr sz="4934" kern="1200">
          <a:solidFill>
            <a:schemeClr val="tx1"/>
          </a:solidFill>
          <a:latin typeface="+mn-lt"/>
          <a:ea typeface="+mn-ea"/>
          <a:cs typeface="+mn-cs"/>
        </a:defRPr>
      </a:lvl3pPr>
      <a:lvl4pPr marL="3761600" algn="l" defTabSz="2507735" rtl="0" eaLnBrk="1" latinLnBrk="0" hangingPunct="1">
        <a:defRPr sz="4934" kern="1200">
          <a:solidFill>
            <a:schemeClr val="tx1"/>
          </a:solidFill>
          <a:latin typeface="+mn-lt"/>
          <a:ea typeface="+mn-ea"/>
          <a:cs typeface="+mn-cs"/>
        </a:defRPr>
      </a:lvl4pPr>
      <a:lvl5pPr marL="5015468" algn="l" defTabSz="2507735" rtl="0" eaLnBrk="1" latinLnBrk="0" hangingPunct="1">
        <a:defRPr sz="4934" kern="1200">
          <a:solidFill>
            <a:schemeClr val="tx1"/>
          </a:solidFill>
          <a:latin typeface="+mn-lt"/>
          <a:ea typeface="+mn-ea"/>
          <a:cs typeface="+mn-cs"/>
        </a:defRPr>
      </a:lvl5pPr>
      <a:lvl6pPr marL="6269334" algn="l" defTabSz="2507735" rtl="0" eaLnBrk="1" latinLnBrk="0" hangingPunct="1">
        <a:defRPr sz="4934" kern="1200">
          <a:solidFill>
            <a:schemeClr val="tx1"/>
          </a:solidFill>
          <a:latin typeface="+mn-lt"/>
          <a:ea typeface="+mn-ea"/>
          <a:cs typeface="+mn-cs"/>
        </a:defRPr>
      </a:lvl6pPr>
      <a:lvl7pPr marL="7523200" algn="l" defTabSz="2507735" rtl="0" eaLnBrk="1" latinLnBrk="0" hangingPunct="1">
        <a:defRPr sz="4934" kern="1200">
          <a:solidFill>
            <a:schemeClr val="tx1"/>
          </a:solidFill>
          <a:latin typeface="+mn-lt"/>
          <a:ea typeface="+mn-ea"/>
          <a:cs typeface="+mn-cs"/>
        </a:defRPr>
      </a:lvl7pPr>
      <a:lvl8pPr marL="8777068" algn="l" defTabSz="2507735" rtl="0" eaLnBrk="1" latinLnBrk="0" hangingPunct="1">
        <a:defRPr sz="4934" kern="1200">
          <a:solidFill>
            <a:schemeClr val="tx1"/>
          </a:solidFill>
          <a:latin typeface="+mn-lt"/>
          <a:ea typeface="+mn-ea"/>
          <a:cs typeface="+mn-cs"/>
        </a:defRPr>
      </a:lvl8pPr>
      <a:lvl9pPr marL="10030934" algn="l" defTabSz="2507735" rtl="0" eaLnBrk="1" latinLnBrk="0" hangingPunct="1">
        <a:defRPr sz="49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4A1C36-7140-2979-A1AE-AC6EA8DDAFB9}"/>
              </a:ext>
            </a:extLst>
          </p:cNvPr>
          <p:cNvSpPr txBox="1"/>
          <p:nvPr/>
        </p:nvSpPr>
        <p:spPr>
          <a:xfrm>
            <a:off x="12752198" y="562774"/>
            <a:ext cx="14420874" cy="1714957"/>
          </a:xfrm>
          <a:prstGeom prst="rect">
            <a:avLst/>
          </a:prstGeom>
          <a:noFill/>
        </p:spPr>
        <p:txBody>
          <a:bodyPr wrap="square">
            <a:spAutoFit/>
          </a:bodyPr>
          <a:lstStyle/>
          <a:p>
            <a:pPr marL="0" marR="0">
              <a:lnSpc>
                <a:spcPct val="115000"/>
              </a:lnSpc>
              <a:spcAft>
                <a:spcPts val="800"/>
              </a:spcAft>
              <a:buNone/>
            </a:pPr>
            <a:r>
              <a:rPr lang="en-US" sz="4800" b="1" dirty="0">
                <a:solidFill>
                  <a:schemeClr val="bg1"/>
                </a:solidFill>
                <a:latin typeface="Century Gothic" panose="020B0502020202020204" pitchFamily="34" charset="0"/>
              </a:rPr>
              <a:t>Got Milk? Increasing EBM Scanning Compliance with Nursing Led Initiatives</a:t>
            </a:r>
            <a:endParaRPr lang="en-US" sz="4000" kern="100" dirty="0">
              <a:solidFill>
                <a:schemeClr val="bg1"/>
              </a:solidFill>
              <a:effectLst/>
              <a:latin typeface="Century Gothic" panose="020B0502020202020204" pitchFamily="34" charset="0"/>
              <a:ea typeface="Aptos" panose="020B00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A173819-55B1-E8BB-961F-93614009ABD4}"/>
              </a:ext>
            </a:extLst>
          </p:cNvPr>
          <p:cNvSpPr txBox="1"/>
          <p:nvPr/>
        </p:nvSpPr>
        <p:spPr>
          <a:xfrm>
            <a:off x="12752198" y="2356819"/>
            <a:ext cx="14817969" cy="523220"/>
          </a:xfrm>
          <a:prstGeom prst="rect">
            <a:avLst/>
          </a:prstGeom>
          <a:noFill/>
        </p:spPr>
        <p:txBody>
          <a:bodyPr wrap="square">
            <a:spAutoFit/>
          </a:bodyPr>
          <a:lstStyle/>
          <a:p>
            <a:r>
              <a:rPr lang="pt-BR" altLang="en-US" sz="2800" dirty="0">
                <a:solidFill>
                  <a:schemeClr val="bg1"/>
                </a:solidFill>
                <a:latin typeface="+mn-lt"/>
                <a:ea typeface="ＭＳ Ｐゴシック"/>
              </a:rPr>
              <a:t>Angela Randles, BSN, RN, CPN, Rose Dela Cruz MSN, RN, CPN, </a:t>
            </a:r>
            <a:r>
              <a:rPr lang="en-US" sz="2800" dirty="0">
                <a:solidFill>
                  <a:schemeClr val="bg1"/>
                </a:solidFill>
                <a:latin typeface="+mn-lt"/>
              </a:rPr>
              <a:t>Lily Lawrence, BSN, RN</a:t>
            </a:r>
            <a:endParaRPr lang="en-US" sz="2800" dirty="0">
              <a:latin typeface="+mn-lt"/>
            </a:endParaRPr>
          </a:p>
        </p:txBody>
      </p:sp>
      <p:sp>
        <p:nvSpPr>
          <p:cNvPr id="7" name="TextBox 6">
            <a:extLst>
              <a:ext uri="{FF2B5EF4-FFF2-40B4-BE49-F238E27FC236}">
                <a16:creationId xmlns:a16="http://schemas.microsoft.com/office/drawing/2014/main" id="{9C45DA40-D38A-81EE-0594-BFA0D15C8362}"/>
              </a:ext>
            </a:extLst>
          </p:cNvPr>
          <p:cNvSpPr txBox="1"/>
          <p:nvPr/>
        </p:nvSpPr>
        <p:spPr>
          <a:xfrm>
            <a:off x="1771492" y="4421088"/>
            <a:ext cx="14070529" cy="6309420"/>
          </a:xfrm>
          <a:prstGeom prst="rect">
            <a:avLst/>
          </a:prstGeom>
          <a:noFill/>
          <a:ln>
            <a:solidFill>
              <a:schemeClr val="accent5">
                <a:lumMod val="60000"/>
                <a:lumOff val="40000"/>
              </a:schemeClr>
            </a:solidFill>
          </a:ln>
        </p:spPr>
        <p:txBody>
          <a:bodyPr wrap="square" rtlCol="0">
            <a:spAutoFit/>
          </a:bodyPr>
          <a:lstStyle/>
          <a:p>
            <a:r>
              <a:rPr lang="en-US" sz="4800" b="1" dirty="0">
                <a:latin typeface="Century Gothic" panose="020B0502020202020204" pitchFamily="34" charset="0"/>
              </a:rPr>
              <a:t>BACKGROUND</a:t>
            </a:r>
          </a:p>
          <a:p>
            <a:pPr marL="171450" indent="-171450">
              <a:buFont typeface="Arial" panose="020B0604020202020204" pitchFamily="34" charset="0"/>
              <a:buChar char="•"/>
            </a:pPr>
            <a:r>
              <a:rPr lang="en-US" sz="4000" dirty="0">
                <a:latin typeface="Century Gothic" panose="020B0502020202020204" pitchFamily="34" charset="0"/>
              </a:rPr>
              <a:t>This General Pediatrics unit had just 78% staff compliance in scanning Expressed Breast Milk (EBM) in January 2025, a crucial gap in safe handling and documentation. </a:t>
            </a:r>
          </a:p>
          <a:p>
            <a:pPr marL="171450" indent="-171450">
              <a:buFont typeface="Arial" panose="020B0604020202020204" pitchFamily="34" charset="0"/>
              <a:buChar char="•"/>
            </a:pPr>
            <a:r>
              <a:rPr lang="en-US" sz="4000" dirty="0">
                <a:latin typeface="Century Gothic" panose="020B0502020202020204" pitchFamily="34" charset="0"/>
              </a:rPr>
              <a:t>The risk to patient safety prompted a targeted quality improvement project to improve compliance and workflow.</a:t>
            </a:r>
          </a:p>
          <a:p>
            <a:pPr marL="171450" indent="-171450">
              <a:buFont typeface="Arial" panose="020B0604020202020204" pitchFamily="34" charset="0"/>
              <a:buChar char="•"/>
            </a:pPr>
            <a:r>
              <a:rPr lang="en-US" sz="4000" dirty="0">
                <a:latin typeface="Century Gothic" panose="020B0502020202020204" pitchFamily="34" charset="0"/>
              </a:rPr>
              <a:t>A thorough process mapping exercise and pre-survey bedside nurses helped understand noncompliance.  </a:t>
            </a:r>
          </a:p>
        </p:txBody>
      </p:sp>
      <p:sp>
        <p:nvSpPr>
          <p:cNvPr id="8" name="TextBox 7">
            <a:extLst>
              <a:ext uri="{FF2B5EF4-FFF2-40B4-BE49-F238E27FC236}">
                <a16:creationId xmlns:a16="http://schemas.microsoft.com/office/drawing/2014/main" id="{48AF72B0-4E96-029E-7E94-CEC8A81604CD}"/>
              </a:ext>
            </a:extLst>
          </p:cNvPr>
          <p:cNvSpPr txBox="1"/>
          <p:nvPr/>
        </p:nvSpPr>
        <p:spPr>
          <a:xfrm>
            <a:off x="1687107" y="11265148"/>
            <a:ext cx="14099838" cy="3293209"/>
          </a:xfrm>
          <a:prstGeom prst="rect">
            <a:avLst/>
          </a:prstGeom>
          <a:noFill/>
          <a:ln>
            <a:solidFill>
              <a:schemeClr val="accent5">
                <a:lumMod val="60000"/>
                <a:lumOff val="40000"/>
              </a:schemeClr>
            </a:solidFill>
          </a:ln>
        </p:spPr>
        <p:txBody>
          <a:bodyPr wrap="square" rtlCol="0">
            <a:spAutoFit/>
          </a:bodyPr>
          <a:lstStyle/>
          <a:p>
            <a:r>
              <a:rPr lang="en-US" sz="4800" b="1" dirty="0">
                <a:latin typeface="Century Gothic" panose="020B0502020202020204" pitchFamily="34" charset="0"/>
              </a:rPr>
              <a:t>PURPOSE</a:t>
            </a:r>
          </a:p>
          <a:p>
            <a:r>
              <a:rPr lang="en-US" sz="4000" dirty="0">
                <a:latin typeface="Century Gothic" panose="020B0502020202020204" pitchFamily="34" charset="0"/>
              </a:rPr>
              <a:t>The aim of this project is to identify ways to increase compliance with EBM scanning by understanding the root cause of non-compliance and identifying nurse led initiatives to improve patient outcomes.</a:t>
            </a:r>
          </a:p>
        </p:txBody>
      </p:sp>
      <p:sp>
        <p:nvSpPr>
          <p:cNvPr id="9" name="TextBox 8">
            <a:extLst>
              <a:ext uri="{FF2B5EF4-FFF2-40B4-BE49-F238E27FC236}">
                <a16:creationId xmlns:a16="http://schemas.microsoft.com/office/drawing/2014/main" id="{41121EE3-2EDC-9508-389B-52287C320938}"/>
              </a:ext>
            </a:extLst>
          </p:cNvPr>
          <p:cNvSpPr txBox="1"/>
          <p:nvPr/>
        </p:nvSpPr>
        <p:spPr>
          <a:xfrm>
            <a:off x="17160765" y="4254894"/>
            <a:ext cx="14099837" cy="8217634"/>
          </a:xfrm>
          <a:prstGeom prst="rect">
            <a:avLst/>
          </a:prstGeom>
          <a:noFill/>
          <a:ln>
            <a:solidFill>
              <a:schemeClr val="accent5">
                <a:lumMod val="60000"/>
                <a:lumOff val="40000"/>
              </a:schemeClr>
            </a:solidFill>
          </a:ln>
        </p:spPr>
        <p:txBody>
          <a:bodyPr wrap="square" rtlCol="0">
            <a:spAutoFit/>
          </a:bodyPr>
          <a:lstStyle/>
          <a:p>
            <a:r>
              <a:rPr lang="en-US" sz="4800" b="1" dirty="0">
                <a:latin typeface="Century Gothic" panose="020B0502020202020204" pitchFamily="34" charset="0"/>
                <a:cs typeface="Arial" panose="020B0604020202020204" pitchFamily="34" charset="0"/>
              </a:rPr>
              <a:t>ACTION</a:t>
            </a:r>
          </a:p>
          <a:p>
            <a:pPr marL="171450" indent="-171450">
              <a:buFont typeface="Arial" panose="020B0604020202020204" pitchFamily="34" charset="0"/>
              <a:buChar char="•"/>
            </a:pPr>
            <a:r>
              <a:rPr lang="en-US" sz="4000" dirty="0">
                <a:latin typeface="Century Gothic" panose="020B0502020202020204" pitchFamily="34" charset="0"/>
              </a:rPr>
              <a:t>With a detailed process mapping and pre-survey enabled nurses and leadership understand noncompliance. </a:t>
            </a:r>
          </a:p>
          <a:p>
            <a:pPr marL="171450" indent="-171450">
              <a:buFont typeface="Arial" panose="020B0604020202020204" pitchFamily="34" charset="0"/>
              <a:buChar char="•"/>
            </a:pPr>
            <a:r>
              <a:rPr lang="en-US" sz="4000" dirty="0">
                <a:latin typeface="Century Gothic" panose="020B0502020202020204" pitchFamily="34" charset="0"/>
              </a:rPr>
              <a:t>In May 2025, charting system documentation capabilities were explored and found an unused field for accurate pumped and fed breast milk reports. </a:t>
            </a:r>
          </a:p>
          <a:p>
            <a:pPr marL="171450" indent="-171450">
              <a:buFont typeface="Arial" panose="020B0604020202020204" pitchFamily="34" charset="0"/>
              <a:buChar char="•"/>
            </a:pPr>
            <a:r>
              <a:rPr lang="en-US" sz="4000" dirty="0">
                <a:latin typeface="Century Gothic" panose="020B0502020202020204" pitchFamily="34" charset="0"/>
              </a:rPr>
              <a:t>Visual cues on all staff computers reminded nurses to document </a:t>
            </a:r>
          </a:p>
          <a:p>
            <a:pPr marL="171450" indent="-171450">
              <a:buFont typeface="Arial" panose="020B0604020202020204" pitchFamily="34" charset="0"/>
              <a:buChar char="•"/>
            </a:pPr>
            <a:r>
              <a:rPr lang="en-US" sz="4000" dirty="0">
                <a:latin typeface="Century Gothic" panose="020B0502020202020204" pitchFamily="34" charset="0"/>
              </a:rPr>
              <a:t>"EBM prep bags" were assembled and distributed upon admission to reduce supply gathering. Dissemination completed through weekly emails, staff meetings, UPC meetings and unit huddles</a:t>
            </a:r>
          </a:p>
        </p:txBody>
      </p:sp>
      <p:sp>
        <p:nvSpPr>
          <p:cNvPr id="10" name="TextBox 9">
            <a:extLst>
              <a:ext uri="{FF2B5EF4-FFF2-40B4-BE49-F238E27FC236}">
                <a16:creationId xmlns:a16="http://schemas.microsoft.com/office/drawing/2014/main" id="{018FD437-6342-C384-67C1-31DC4243B279}"/>
              </a:ext>
            </a:extLst>
          </p:cNvPr>
          <p:cNvSpPr txBox="1"/>
          <p:nvPr/>
        </p:nvSpPr>
        <p:spPr>
          <a:xfrm>
            <a:off x="17017925" y="23560166"/>
            <a:ext cx="14035360" cy="7602081"/>
          </a:xfrm>
          <a:prstGeom prst="rect">
            <a:avLst/>
          </a:prstGeom>
          <a:noFill/>
          <a:ln>
            <a:solidFill>
              <a:schemeClr val="accent5">
                <a:lumMod val="60000"/>
                <a:lumOff val="40000"/>
              </a:schemeClr>
            </a:solidFill>
          </a:ln>
        </p:spPr>
        <p:txBody>
          <a:bodyPr wrap="square" rtlCol="0">
            <a:spAutoFit/>
          </a:bodyPr>
          <a:lstStyle/>
          <a:p>
            <a:r>
              <a:rPr lang="en-US" sz="4800" b="1" dirty="0">
                <a:latin typeface="Century Gothic" panose="020B0502020202020204" pitchFamily="34" charset="0"/>
                <a:cs typeface="Arial" panose="020B0604020202020204" pitchFamily="34" charset="0"/>
              </a:rPr>
              <a:t>IDENTIFIED BARRIERS DURING IMPLEMENTATION</a:t>
            </a:r>
          </a:p>
          <a:p>
            <a:pPr marL="171450" indent="-171450">
              <a:buFont typeface="Arial" panose="020B0604020202020204" pitchFamily="34" charset="0"/>
              <a:buChar char="•"/>
            </a:pPr>
            <a:r>
              <a:rPr lang="en-US" sz="4000" dirty="0">
                <a:latin typeface="Century Gothic" panose="020B0502020202020204" pitchFamily="34" charset="0"/>
              </a:rPr>
              <a:t>In April 2025, improper reporting of breast milk pumping and feeding versus label scanning caused 75% of compliance issues. </a:t>
            </a:r>
          </a:p>
          <a:p>
            <a:pPr marL="171450" indent="-171450">
              <a:buFont typeface="Arial" panose="020B0604020202020204" pitchFamily="34" charset="0"/>
              <a:buChar char="•"/>
            </a:pPr>
            <a:r>
              <a:rPr lang="en-US" sz="4000" dirty="0">
                <a:latin typeface="Century Gothic" panose="020B0502020202020204" pitchFamily="34" charset="0"/>
              </a:rPr>
              <a:t>Some barriers identified include confusion and missed scanning opportunities resulted from this documentation gap which caused misunderstanding and skipped scanning opportunities.</a:t>
            </a:r>
          </a:p>
          <a:p>
            <a:pPr marL="171450" indent="-171450">
              <a:buFont typeface="Arial" panose="020B0604020202020204" pitchFamily="34" charset="0"/>
              <a:buChar char="•"/>
            </a:pPr>
            <a:r>
              <a:rPr lang="en-US" sz="4000" dirty="0">
                <a:latin typeface="Century Gothic" panose="020B0502020202020204" pitchFamily="34" charset="0"/>
              </a:rPr>
              <a:t>Additionally, in December 2024, this unit was transferred to the new tower as part of the expansion, making compliance challenging due to the new layout and increased care space distance. </a:t>
            </a:r>
            <a:endParaRPr lang="en-US" sz="4000" b="1" dirty="0">
              <a:latin typeface="Century Gothic" panose="020B0502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9AC718B5-B691-69B0-6DF6-DA72AF885690}"/>
              </a:ext>
            </a:extLst>
          </p:cNvPr>
          <p:cNvSpPr txBox="1"/>
          <p:nvPr/>
        </p:nvSpPr>
        <p:spPr>
          <a:xfrm>
            <a:off x="1547445" y="28678803"/>
            <a:ext cx="14210192" cy="6340197"/>
          </a:xfrm>
          <a:prstGeom prst="rect">
            <a:avLst/>
          </a:prstGeom>
          <a:noFill/>
          <a:ln>
            <a:solidFill>
              <a:schemeClr val="accent5">
                <a:lumMod val="60000"/>
                <a:lumOff val="40000"/>
              </a:schemeClr>
            </a:solidFill>
          </a:ln>
        </p:spPr>
        <p:txBody>
          <a:bodyPr wrap="square" rtlCol="0">
            <a:spAutoFit/>
          </a:bodyPr>
          <a:lstStyle/>
          <a:p>
            <a:r>
              <a:rPr lang="en-US" sz="5400" b="1" dirty="0">
                <a:latin typeface="Century Gothic" panose="020B0502020202020204" pitchFamily="34" charset="0"/>
              </a:rPr>
              <a:t>OUTCOME</a:t>
            </a:r>
          </a:p>
          <a:p>
            <a:r>
              <a:rPr lang="en-US" sz="4400" dirty="0">
                <a:latin typeface="Century Gothic" panose="020B0502020202020204" pitchFamily="34" charset="0"/>
              </a:rPr>
              <a:t>In July 2025, a post-survey showed considerable improvements in staff confidence and workflow efficiency. Nurses reported visual reminders, the new documentation field, and prep bags reduced their burden and enhanced their confidence in scanning and documenting EBM. Compliance increased considerably from 78% in January 2025 to maintaining &gt;90% to date.</a:t>
            </a:r>
          </a:p>
        </p:txBody>
      </p:sp>
      <p:sp>
        <p:nvSpPr>
          <p:cNvPr id="12" name="TextBox 11">
            <a:extLst>
              <a:ext uri="{FF2B5EF4-FFF2-40B4-BE49-F238E27FC236}">
                <a16:creationId xmlns:a16="http://schemas.microsoft.com/office/drawing/2014/main" id="{879FEECF-5176-9EB9-F71E-F71C304013AB}"/>
              </a:ext>
            </a:extLst>
          </p:cNvPr>
          <p:cNvSpPr txBox="1"/>
          <p:nvPr/>
        </p:nvSpPr>
        <p:spPr>
          <a:xfrm>
            <a:off x="1552451" y="35546309"/>
            <a:ext cx="14234494" cy="5755422"/>
          </a:xfrm>
          <a:prstGeom prst="rect">
            <a:avLst/>
          </a:prstGeom>
          <a:noFill/>
          <a:ln>
            <a:solidFill>
              <a:schemeClr val="accent5">
                <a:lumMod val="60000"/>
                <a:lumOff val="40000"/>
              </a:schemeClr>
            </a:solidFill>
          </a:ln>
        </p:spPr>
        <p:txBody>
          <a:bodyPr wrap="square" rtlCol="0">
            <a:spAutoFit/>
          </a:bodyPr>
          <a:lstStyle/>
          <a:p>
            <a:r>
              <a:rPr lang="en-US" sz="4800" b="1" dirty="0">
                <a:latin typeface="Century Gothic" panose="020B0502020202020204" pitchFamily="34" charset="0"/>
              </a:rPr>
              <a:t>IMPLICATION FOR PRACTICE</a:t>
            </a:r>
          </a:p>
          <a:p>
            <a:r>
              <a:rPr lang="en-US" sz="4000" dirty="0">
                <a:latin typeface="Century Gothic" panose="020B0502020202020204" pitchFamily="34" charset="0"/>
              </a:rPr>
              <a:t>This project shows how nurse-led innovation and collaboration affects pediatric nursing. An increased patient safety, documentation accuracy, and workplace support by listening to nurses, identifying system-level barriers, and implementing realistic, low-cost actions. This strategy shows that empathy, data, and teamwork can lead to substantial change in pediatric nursing in the present healthcare setting.</a:t>
            </a:r>
          </a:p>
        </p:txBody>
      </p:sp>
      <p:sp>
        <p:nvSpPr>
          <p:cNvPr id="13" name="TextBox 12">
            <a:extLst>
              <a:ext uri="{FF2B5EF4-FFF2-40B4-BE49-F238E27FC236}">
                <a16:creationId xmlns:a16="http://schemas.microsoft.com/office/drawing/2014/main" id="{AC693710-583E-C139-4A9D-3C400CF1F440}"/>
              </a:ext>
            </a:extLst>
          </p:cNvPr>
          <p:cNvSpPr txBox="1"/>
          <p:nvPr/>
        </p:nvSpPr>
        <p:spPr>
          <a:xfrm>
            <a:off x="2514600" y="14932075"/>
            <a:ext cx="11186302" cy="830997"/>
          </a:xfrm>
          <a:prstGeom prst="rect">
            <a:avLst/>
          </a:prstGeom>
          <a:noFill/>
        </p:spPr>
        <p:txBody>
          <a:bodyPr wrap="square" rtlCol="0">
            <a:spAutoFit/>
          </a:bodyPr>
          <a:lstStyle/>
          <a:p>
            <a:pPr algn="ctr"/>
            <a:r>
              <a:rPr lang="en-US" sz="4800" b="1" dirty="0">
                <a:latin typeface="Century Gothic" panose="020B0502020202020204" pitchFamily="34" charset="0"/>
              </a:rPr>
              <a:t>EBM Scanning Barrier Survey</a:t>
            </a:r>
          </a:p>
        </p:txBody>
      </p:sp>
      <p:sp>
        <p:nvSpPr>
          <p:cNvPr id="15" name="TextBox 14">
            <a:extLst>
              <a:ext uri="{FF2B5EF4-FFF2-40B4-BE49-F238E27FC236}">
                <a16:creationId xmlns:a16="http://schemas.microsoft.com/office/drawing/2014/main" id="{62E2ED84-9BE3-DBFB-E5DF-BF08F5C33EAE}"/>
              </a:ext>
            </a:extLst>
          </p:cNvPr>
          <p:cNvSpPr txBox="1"/>
          <p:nvPr/>
        </p:nvSpPr>
        <p:spPr>
          <a:xfrm>
            <a:off x="1618957" y="21668025"/>
            <a:ext cx="14099838" cy="1446550"/>
          </a:xfrm>
          <a:prstGeom prst="rect">
            <a:avLst/>
          </a:prstGeom>
          <a:noFill/>
        </p:spPr>
        <p:txBody>
          <a:bodyPr wrap="square" rtlCol="0">
            <a:spAutoFit/>
          </a:bodyPr>
          <a:lstStyle/>
          <a:p>
            <a:pPr algn="ctr"/>
            <a:r>
              <a:rPr lang="en-US" sz="4800" b="1" dirty="0">
                <a:latin typeface="Century Gothic" panose="020B0502020202020204" pitchFamily="34" charset="0"/>
              </a:rPr>
              <a:t>Question: </a:t>
            </a:r>
            <a:r>
              <a:rPr lang="en-US" sz="4000" dirty="0">
                <a:latin typeface="Century Gothic" panose="020B0502020202020204" pitchFamily="34" charset="0"/>
              </a:rPr>
              <a:t>How do you feel like the breast milk scanning process could be overall improved?</a:t>
            </a:r>
            <a:endParaRPr lang="en-US" sz="4000" b="1" dirty="0">
              <a:latin typeface="Century Gothic" panose="020B0502020202020204" pitchFamily="34" charset="0"/>
            </a:endParaRPr>
          </a:p>
        </p:txBody>
      </p:sp>
      <p:pic>
        <p:nvPicPr>
          <p:cNvPr id="16" name="Picture 15">
            <a:extLst>
              <a:ext uri="{FF2B5EF4-FFF2-40B4-BE49-F238E27FC236}">
                <a16:creationId xmlns:a16="http://schemas.microsoft.com/office/drawing/2014/main" id="{84333C6E-5E80-678F-AD87-14814129B142}"/>
              </a:ext>
            </a:extLst>
          </p:cNvPr>
          <p:cNvPicPr>
            <a:picLocks noChangeAspect="1"/>
          </p:cNvPicPr>
          <p:nvPr/>
        </p:nvPicPr>
        <p:blipFill>
          <a:blip r:embed="rId3"/>
          <a:stretch>
            <a:fillRect/>
          </a:stretch>
        </p:blipFill>
        <p:spPr>
          <a:xfrm>
            <a:off x="1552451" y="23299356"/>
            <a:ext cx="14234494" cy="4867047"/>
          </a:xfrm>
          <a:prstGeom prst="rect">
            <a:avLst/>
          </a:prstGeom>
        </p:spPr>
      </p:pic>
      <p:sp>
        <p:nvSpPr>
          <p:cNvPr id="17" name="TextBox 16">
            <a:extLst>
              <a:ext uri="{FF2B5EF4-FFF2-40B4-BE49-F238E27FC236}">
                <a16:creationId xmlns:a16="http://schemas.microsoft.com/office/drawing/2014/main" id="{FEDA557D-C89F-8ADF-309F-C96A3186C885}"/>
              </a:ext>
            </a:extLst>
          </p:cNvPr>
          <p:cNvSpPr txBox="1"/>
          <p:nvPr/>
        </p:nvSpPr>
        <p:spPr>
          <a:xfrm>
            <a:off x="17160764" y="12808502"/>
            <a:ext cx="14022837" cy="830997"/>
          </a:xfrm>
          <a:prstGeom prst="rect">
            <a:avLst/>
          </a:prstGeom>
          <a:noFill/>
        </p:spPr>
        <p:txBody>
          <a:bodyPr wrap="square" rtlCol="0">
            <a:spAutoFit/>
          </a:bodyPr>
          <a:lstStyle/>
          <a:p>
            <a:pPr algn="ctr"/>
            <a:r>
              <a:rPr lang="en-US" sz="4800" b="1" dirty="0">
                <a:latin typeface="Century Gothic" panose="020B0502020202020204" pitchFamily="34" charset="0"/>
              </a:rPr>
              <a:t>EBM Prep Bags</a:t>
            </a:r>
          </a:p>
        </p:txBody>
      </p:sp>
      <p:pic>
        <p:nvPicPr>
          <p:cNvPr id="18" name="Picture 2">
            <a:extLst>
              <a:ext uri="{FF2B5EF4-FFF2-40B4-BE49-F238E27FC236}">
                <a16:creationId xmlns:a16="http://schemas.microsoft.com/office/drawing/2014/main" id="{E8C75440-C6CB-D908-650E-8CB26747C4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60764" y="13916121"/>
            <a:ext cx="6707944" cy="900335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a:extLst>
              <a:ext uri="{FF2B5EF4-FFF2-40B4-BE49-F238E27FC236}">
                <a16:creationId xmlns:a16="http://schemas.microsoft.com/office/drawing/2014/main" id="{296E1F9E-8569-6C98-7282-EAF62F677DC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45340" y="14014128"/>
            <a:ext cx="6707945" cy="8905343"/>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0D3AADD7-9063-0BBF-C148-9ED1FA4CCB1B}"/>
              </a:ext>
            </a:extLst>
          </p:cNvPr>
          <p:cNvSpPr txBox="1"/>
          <p:nvPr/>
        </p:nvSpPr>
        <p:spPr>
          <a:xfrm>
            <a:off x="17017924" y="31843643"/>
            <a:ext cx="14035359" cy="830997"/>
          </a:xfrm>
          <a:prstGeom prst="rect">
            <a:avLst/>
          </a:prstGeom>
          <a:noFill/>
        </p:spPr>
        <p:txBody>
          <a:bodyPr wrap="square" rtlCol="0">
            <a:spAutoFit/>
          </a:bodyPr>
          <a:lstStyle/>
          <a:p>
            <a:pPr algn="ctr"/>
            <a:r>
              <a:rPr lang="en-US" sz="4800" b="1" dirty="0">
                <a:latin typeface="Century Gothic" panose="020B0502020202020204" pitchFamily="34" charset="0"/>
              </a:rPr>
              <a:t>ACS A8 Expressed Breastmilk Scanning Data</a:t>
            </a:r>
          </a:p>
        </p:txBody>
      </p:sp>
      <p:pic>
        <p:nvPicPr>
          <p:cNvPr id="23" name="Picture 22">
            <a:extLst>
              <a:ext uri="{FF2B5EF4-FFF2-40B4-BE49-F238E27FC236}">
                <a16:creationId xmlns:a16="http://schemas.microsoft.com/office/drawing/2014/main" id="{8F6563C5-369D-88E3-87BE-3294EEF989EC}"/>
              </a:ext>
            </a:extLst>
          </p:cNvPr>
          <p:cNvPicPr>
            <a:picLocks noChangeAspect="1"/>
          </p:cNvPicPr>
          <p:nvPr/>
        </p:nvPicPr>
        <p:blipFill>
          <a:blip r:embed="rId6"/>
          <a:stretch>
            <a:fillRect/>
          </a:stretch>
        </p:blipFill>
        <p:spPr>
          <a:xfrm>
            <a:off x="17160763" y="33139410"/>
            <a:ext cx="13892519" cy="8028217"/>
          </a:xfrm>
          <a:prstGeom prst="rect">
            <a:avLst/>
          </a:prstGeom>
        </p:spPr>
      </p:pic>
      <p:sp>
        <p:nvSpPr>
          <p:cNvPr id="24" name="TextBox 2">
            <a:extLst>
              <a:ext uri="{FF2B5EF4-FFF2-40B4-BE49-F238E27FC236}">
                <a16:creationId xmlns:a16="http://schemas.microsoft.com/office/drawing/2014/main" id="{93B4C8EF-F4FD-5478-844E-BB6B8691782F}"/>
              </a:ext>
            </a:extLst>
          </p:cNvPr>
          <p:cNvSpPr txBox="1">
            <a:spLocks noChangeArrowheads="1"/>
          </p:cNvSpPr>
          <p:nvPr/>
        </p:nvSpPr>
        <p:spPr bwMode="auto">
          <a:xfrm>
            <a:off x="1424354" y="42413814"/>
            <a:ext cx="1846384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1pPr>
            <a:lvl2pPr marL="1877788" indent="-1192071"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2pPr>
            <a:lvl3pPr marL="3758749" indent="-2387314"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3pPr>
            <a:lvl4pPr marL="5639711" indent="-3582558"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4pPr>
            <a:lvl5pPr marL="7520673" indent="-4777801"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5pPr>
            <a:lvl6pPr marL="2285725"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6pPr>
            <a:lvl7pPr marL="2742870"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7pPr>
            <a:lvl8pPr marL="3200016"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8pPr>
            <a:lvl9pPr marL="3657161"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9pPr>
          </a:lstStyle>
          <a:p>
            <a:r>
              <a:rPr lang="en-US" altLang="en-US" sz="2800" b="1" dirty="0">
                <a:solidFill>
                  <a:schemeClr val="bg1"/>
                </a:solidFill>
                <a:latin typeface="Century Gothic" panose="020B0502020202020204" pitchFamily="34" charset="0"/>
                <a:ea typeface="ＭＳ Ｐゴシック"/>
              </a:rPr>
              <a:t>We would like to thank the Plano A8 ACS team members, A8 Unit Practice Council, Clinical Educator, CNS and the Neonatal Quality Program leaders for their support and guidance with this project. </a:t>
            </a:r>
            <a:endParaRPr lang="en-US" sz="8800" dirty="0">
              <a:solidFill>
                <a:schemeClr val="bg1"/>
              </a:solidFill>
              <a:latin typeface="Century Gothic" panose="020B0502020202020204" pitchFamily="34" charset="0"/>
            </a:endParaRPr>
          </a:p>
        </p:txBody>
      </p:sp>
      <p:sp>
        <p:nvSpPr>
          <p:cNvPr id="25" name="TextBox 17">
            <a:extLst>
              <a:ext uri="{FF2B5EF4-FFF2-40B4-BE49-F238E27FC236}">
                <a16:creationId xmlns:a16="http://schemas.microsoft.com/office/drawing/2014/main" id="{72B38510-13F2-543A-7478-6539F893186C}"/>
              </a:ext>
            </a:extLst>
          </p:cNvPr>
          <p:cNvSpPr txBox="1"/>
          <p:nvPr/>
        </p:nvSpPr>
        <p:spPr>
          <a:xfrm>
            <a:off x="27173072" y="42413814"/>
            <a:ext cx="4030194"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1pPr>
            <a:lvl2pPr marL="1877788" indent="-1192071"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2pPr>
            <a:lvl3pPr marL="3758749" indent="-2387314"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3pPr>
            <a:lvl4pPr marL="5639711" indent="-3582558"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4pPr>
            <a:lvl5pPr marL="7520673" indent="-4777801" algn="l" defTabSz="3758749" rtl="0" eaLnBrk="0" fontAlgn="base" hangingPunct="0">
              <a:spcBef>
                <a:spcPct val="0"/>
              </a:spcBef>
              <a:spcAft>
                <a:spcPct val="0"/>
              </a:spcAft>
              <a:defRPr sz="7399" kern="1200">
                <a:solidFill>
                  <a:schemeClr val="tx1"/>
                </a:solidFill>
                <a:latin typeface="Arial" panose="020B0604020202020204" pitchFamily="34" charset="0"/>
                <a:ea typeface="ＭＳ Ｐゴシック" panose="020B0600070205080204" pitchFamily="34" charset="-128"/>
                <a:cs typeface="+mn-cs"/>
              </a:defRPr>
            </a:lvl5pPr>
            <a:lvl6pPr marL="2285725"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6pPr>
            <a:lvl7pPr marL="2742870"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7pPr>
            <a:lvl8pPr marL="3200016"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8pPr>
            <a:lvl9pPr marL="3657161" algn="l" defTabSz="914290" rtl="0" eaLnBrk="1" latinLnBrk="0" hangingPunct="1">
              <a:defRPr sz="7399" kern="1200">
                <a:solidFill>
                  <a:schemeClr val="tx1"/>
                </a:solidFill>
                <a:latin typeface="Arial" panose="020B0604020202020204" pitchFamily="34" charset="0"/>
                <a:ea typeface="ＭＳ Ｐゴシック" panose="020B0600070205080204" pitchFamily="34" charset="-128"/>
                <a:cs typeface="+mn-cs"/>
              </a:defRPr>
            </a:lvl9pPr>
          </a:lstStyle>
          <a:p>
            <a:r>
              <a:rPr lang="en-US" sz="2800" dirty="0">
                <a:latin typeface="Montserrat Alternates" panose="00000500000000000000" pitchFamily="2" charset="0"/>
                <a:ea typeface="ＭＳ Ｐゴシック"/>
              </a:rPr>
              <a:t>Contact Information &amp; References </a:t>
            </a:r>
            <a:endParaRPr lang="en-US" sz="2800" dirty="0">
              <a:latin typeface="Montserrat Alternates" panose="00000500000000000000" pitchFamily="2" charset="0"/>
            </a:endParaRPr>
          </a:p>
        </p:txBody>
      </p:sp>
      <p:pic>
        <p:nvPicPr>
          <p:cNvPr id="30" name="Picture 29">
            <a:extLst>
              <a:ext uri="{FF2B5EF4-FFF2-40B4-BE49-F238E27FC236}">
                <a16:creationId xmlns:a16="http://schemas.microsoft.com/office/drawing/2014/main" id="{967E9EA8-135C-1855-2AF9-D74A48B9DAD0}"/>
              </a:ext>
            </a:extLst>
          </p:cNvPr>
          <p:cNvPicPr>
            <a:picLocks noChangeAspect="1"/>
          </p:cNvPicPr>
          <p:nvPr/>
        </p:nvPicPr>
        <p:blipFill>
          <a:blip r:embed="rId7"/>
          <a:stretch>
            <a:fillRect/>
          </a:stretch>
        </p:blipFill>
        <p:spPr>
          <a:xfrm>
            <a:off x="9785601" y="15919450"/>
            <a:ext cx="5933194" cy="5210651"/>
          </a:xfrm>
          <a:prstGeom prst="rect">
            <a:avLst/>
          </a:prstGeom>
        </p:spPr>
      </p:pic>
      <p:pic>
        <p:nvPicPr>
          <p:cNvPr id="32" name="Picture 31">
            <a:extLst>
              <a:ext uri="{FF2B5EF4-FFF2-40B4-BE49-F238E27FC236}">
                <a16:creationId xmlns:a16="http://schemas.microsoft.com/office/drawing/2014/main" id="{D5CA7BB0-D007-3768-272C-30C3D356470A}"/>
              </a:ext>
            </a:extLst>
          </p:cNvPr>
          <p:cNvPicPr>
            <a:picLocks noChangeAspect="1"/>
          </p:cNvPicPr>
          <p:nvPr/>
        </p:nvPicPr>
        <p:blipFill>
          <a:blip r:embed="rId8"/>
          <a:stretch>
            <a:fillRect/>
          </a:stretch>
        </p:blipFill>
        <p:spPr>
          <a:xfrm>
            <a:off x="1666326" y="15904542"/>
            <a:ext cx="7642644" cy="5225559"/>
          </a:xfrm>
          <a:prstGeom prst="rect">
            <a:avLst/>
          </a:prstGeom>
        </p:spPr>
      </p:pic>
      <p:pic>
        <p:nvPicPr>
          <p:cNvPr id="5" name="Picture 4">
            <a:extLst>
              <a:ext uri="{FF2B5EF4-FFF2-40B4-BE49-F238E27FC236}">
                <a16:creationId xmlns:a16="http://schemas.microsoft.com/office/drawing/2014/main" id="{199564D9-7A77-3D39-B2DE-2735CE8D23FA}"/>
              </a:ext>
            </a:extLst>
          </p:cNvPr>
          <p:cNvPicPr>
            <a:picLocks noChangeAspect="1"/>
          </p:cNvPicPr>
          <p:nvPr/>
        </p:nvPicPr>
        <p:blipFill>
          <a:blip r:embed="rId9"/>
          <a:stretch>
            <a:fillRect/>
          </a:stretch>
        </p:blipFill>
        <p:spPr>
          <a:xfrm>
            <a:off x="25527000" y="42271656"/>
            <a:ext cx="1372165" cy="1393522"/>
          </a:xfrm>
          <a:prstGeom prst="rect">
            <a:avLst/>
          </a:prstGeom>
        </p:spPr>
      </p:pic>
    </p:spTree>
    <p:extLst>
      <p:ext uri="{BB962C8B-B14F-4D97-AF65-F5344CB8AC3E}">
        <p14:creationId xmlns:p14="http://schemas.microsoft.com/office/powerpoint/2010/main" val="69957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4345E2DA74CC4894A76DF2B884A146" ma:contentTypeVersion="0" ma:contentTypeDescription="Create a new document." ma:contentTypeScope="" ma:versionID="51256d6c18c6ff145e2312d60cf72c26">
  <xsd:schema xmlns:xsd="http://www.w3.org/2001/XMLSchema" xmlns:xs="http://www.w3.org/2001/XMLSchema" xmlns:p="http://schemas.microsoft.com/office/2006/metadata/properties" targetNamespace="http://schemas.microsoft.com/office/2006/metadata/properties" ma:root="true" ma:fieldsID="655f3c9b82ee137ba3b238d9d282459a">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A5262D-A819-43AD-BE5A-462BC354A4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913E1CF-6535-4E36-8B24-628845CC7237}">
  <ds:schemaRefs>
    <ds:schemaRef ds:uri="http://schemas.microsoft.com/office/2006/metadata/longProperties"/>
  </ds:schemaRefs>
</ds:datastoreItem>
</file>

<file path=customXml/itemProps3.xml><?xml version="1.0" encoding="utf-8"?>
<ds:datastoreItem xmlns:ds="http://schemas.openxmlformats.org/officeDocument/2006/customXml" ds:itemID="{5763F6EB-9527-4B98-810B-3F71966AC493}">
  <ds:schemaRefs>
    <ds:schemaRef ds:uri="http://schemas.microsoft.com/office/2006/metadata/properties"/>
    <ds:schemaRef ds:uri="http://schemas.microsoft.com/office/infopath/2007/PartnerControls"/>
    <ds:schemaRef ds:uri="http://purl.org/dc/elements/1.1/"/>
    <ds:schemaRef ds:uri="http://purl.org/dc/dcmitype/"/>
    <ds:schemaRef ds:uri="http://schemas.openxmlformats.org/package/2006/metadata/core-properties"/>
    <ds:schemaRef ds:uri="http://schemas.microsoft.com/office/2006/documentManagement/types"/>
    <ds:schemaRef ds:uri="http://purl.org/dc/terms/"/>
    <ds:schemaRef ds:uri="http://www.w3.org/XML/1998/namespace"/>
  </ds:schemaRefs>
</ds:datastoreItem>
</file>

<file path=customXml/itemProps4.xml><?xml version="1.0" encoding="utf-8"?>
<ds:datastoreItem xmlns:ds="http://schemas.openxmlformats.org/officeDocument/2006/customXml" ds:itemID="{84EFF134-EEF3-4E63-929B-6C81A529E926}">
  <ds:schemaRefs>
    <ds:schemaRef ds:uri="http://schemas.microsoft.com/sharepoint/v3/contenttype/forms"/>
  </ds:schemaRefs>
</ds:datastoreItem>
</file>

<file path=docMetadata/LabelInfo.xml><?xml version="1.0" encoding="utf-8"?>
<clbl:labelList xmlns:clbl="http://schemas.microsoft.com/office/2020/mipLabelMetadata">
  <clbl:label id="{a27aecc5-9430-457f-80b7-93f87b8fa2a5}" enabled="0" method="" siteId="{a27aecc5-9430-457f-80b7-93f87b8fa2a5}" removed="1"/>
</clbl:labelList>
</file>

<file path=docProps/app.xml><?xml version="1.0" encoding="utf-8"?>
<Properties xmlns="http://schemas.openxmlformats.org/officeDocument/2006/extended-properties" xmlns:vt="http://schemas.openxmlformats.org/officeDocument/2006/docPropsVTypes">
  <TotalTime>2486</TotalTime>
  <Words>488</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Arial</vt:lpstr>
      <vt:lpstr>Calibri</vt:lpstr>
      <vt:lpstr>Century Gothic</vt:lpstr>
      <vt:lpstr>Montserrat Alternates</vt:lpstr>
      <vt:lpstr>Office Theme</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Conference Research Poster Vertical 36 x 48</dc:title>
  <dc:creator>Stephanie Weightman</dc:creator>
  <cp:lastModifiedBy>Rose-anne Dela Cruz</cp:lastModifiedBy>
  <cp:revision>314</cp:revision>
  <cp:lastPrinted>2026-02-24T23:41:25Z</cp:lastPrinted>
  <dcterms:created xsi:type="dcterms:W3CDTF">2010-10-02T17:15:53Z</dcterms:created>
  <dcterms:modified xsi:type="dcterms:W3CDTF">2026-03-09T19:41:26Z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VXW4PD2334PZ-1268992630-15</vt:lpwstr>
  </property>
  <property fmtid="{D5CDD505-2E9C-101B-9397-08002B2CF9AE}" pid="3" name="_dlc_DocIdItemGuid">
    <vt:lpwstr>cd96dd7f-b1aa-440d-a6e4-cc8467f6de58</vt:lpwstr>
  </property>
  <property fmtid="{D5CDD505-2E9C-101B-9397-08002B2CF9AE}" pid="4" name="_dlc_DocIdUrl">
    <vt:lpwstr>https://dallaschildrens.sharepoint.com/brand-templates/_layouts/15/DocIdRedir.aspx?ID=VXW4PD2334PZ-1268992630-15, VXW4PD2334PZ-1268992630-15</vt:lpwstr>
  </property>
  <property fmtid="{D5CDD505-2E9C-101B-9397-08002B2CF9AE}" pid="5" name="PublishingExpirationDate">
    <vt:lpwstr/>
  </property>
  <property fmtid="{D5CDD505-2E9C-101B-9397-08002B2CF9AE}" pid="6" name="PublishingStartDate">
    <vt:lpwstr/>
  </property>
  <property fmtid="{D5CDD505-2E9C-101B-9397-08002B2CF9AE}" pid="7" name="display_urn:schemas-microsoft-com:office:office#Editor">
    <vt:lpwstr>Katie Adams</vt:lpwstr>
  </property>
  <property fmtid="{D5CDD505-2E9C-101B-9397-08002B2CF9AE}" pid="8" name="ContentTypeId">
    <vt:lpwstr>0x010100B74345E2DA74CC4894A76DF2B884A146</vt:lpwstr>
  </property>
  <property fmtid="{D5CDD505-2E9C-101B-9397-08002B2CF9AE}" pid="9" name="PII">
    <vt:lpwstr>383;#PHI|f2501be0-f9a1-4b55-94fd-8a0a983730fb</vt:lpwstr>
  </property>
  <property fmtid="{D5CDD505-2E9C-101B-9397-08002B2CF9AE}" pid="10" name="PHI">
    <vt:lpwstr>383;#PHI|f2501be0-f9a1-4b55-94fd-8a0a983730fb</vt:lpwstr>
  </property>
  <property fmtid="{D5CDD505-2E9C-101B-9397-08002B2CF9AE}" pid="11" name="ee2c36aa4d0b4efcba3b21a54ac96d80">
    <vt:lpwstr/>
  </property>
  <property fmtid="{D5CDD505-2E9C-101B-9397-08002B2CF9AE}" pid="12" name="PHI_PII">
    <vt:lpwstr>383;#PHI|f2501be0-f9a1-4b55-94fd-8a0a983730fb</vt:lpwstr>
  </property>
  <property fmtid="{D5CDD505-2E9C-101B-9397-08002B2CF9AE}" pid="13" name="Document Type">
    <vt:lpwstr/>
  </property>
  <property fmtid="{D5CDD505-2E9C-101B-9397-08002B2CF9AE}" pid="14" name="Locations">
    <vt:lpwstr/>
  </property>
</Properties>
</file>