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7"/>
  </p:notesMasterIdLst>
  <p:sldIdLst>
    <p:sldId id="256" r:id="rId6"/>
  </p:sldIdLst>
  <p:sldSz cx="32918400" cy="43891200"/>
  <p:notesSz cx="7023100" cy="9309100"/>
  <p:custDataLst>
    <p:tags r:id="rId8"/>
  </p:custDataLst>
  <p:defaultTextStyle>
    <a:defPPr>
      <a:defRPr lang="en-US"/>
    </a:defPPr>
    <a:lvl1pPr marL="0" algn="l" defTabSz="5362911" rtl="0" eaLnBrk="1" latinLnBrk="0" hangingPunct="1">
      <a:defRPr sz="10574" kern="1200">
        <a:solidFill>
          <a:schemeClr val="tx1"/>
        </a:solidFill>
        <a:latin typeface="+mn-lt"/>
        <a:ea typeface="+mn-ea"/>
        <a:cs typeface="+mn-cs"/>
      </a:defRPr>
    </a:lvl1pPr>
    <a:lvl2pPr marL="2681455" algn="l" defTabSz="5362911" rtl="0" eaLnBrk="1" latinLnBrk="0" hangingPunct="1">
      <a:defRPr sz="10574" kern="1200">
        <a:solidFill>
          <a:schemeClr val="tx1"/>
        </a:solidFill>
        <a:latin typeface="+mn-lt"/>
        <a:ea typeface="+mn-ea"/>
        <a:cs typeface="+mn-cs"/>
      </a:defRPr>
    </a:lvl2pPr>
    <a:lvl3pPr marL="5362911" algn="l" defTabSz="5362911" rtl="0" eaLnBrk="1" latinLnBrk="0" hangingPunct="1">
      <a:defRPr sz="10574" kern="1200">
        <a:solidFill>
          <a:schemeClr val="tx1"/>
        </a:solidFill>
        <a:latin typeface="+mn-lt"/>
        <a:ea typeface="+mn-ea"/>
        <a:cs typeface="+mn-cs"/>
      </a:defRPr>
    </a:lvl3pPr>
    <a:lvl4pPr marL="8044366" algn="l" defTabSz="5362911" rtl="0" eaLnBrk="1" latinLnBrk="0" hangingPunct="1">
      <a:defRPr sz="10574" kern="1200">
        <a:solidFill>
          <a:schemeClr val="tx1"/>
        </a:solidFill>
        <a:latin typeface="+mn-lt"/>
        <a:ea typeface="+mn-ea"/>
        <a:cs typeface="+mn-cs"/>
      </a:defRPr>
    </a:lvl4pPr>
    <a:lvl5pPr marL="10725823" algn="l" defTabSz="5362911" rtl="0" eaLnBrk="1" latinLnBrk="0" hangingPunct="1">
      <a:defRPr sz="10574" kern="1200">
        <a:solidFill>
          <a:schemeClr val="tx1"/>
        </a:solidFill>
        <a:latin typeface="+mn-lt"/>
        <a:ea typeface="+mn-ea"/>
        <a:cs typeface="+mn-cs"/>
      </a:defRPr>
    </a:lvl5pPr>
    <a:lvl6pPr marL="13407278" algn="l" defTabSz="5362911" rtl="0" eaLnBrk="1" latinLnBrk="0" hangingPunct="1">
      <a:defRPr sz="10574" kern="1200">
        <a:solidFill>
          <a:schemeClr val="tx1"/>
        </a:solidFill>
        <a:latin typeface="+mn-lt"/>
        <a:ea typeface="+mn-ea"/>
        <a:cs typeface="+mn-cs"/>
      </a:defRPr>
    </a:lvl6pPr>
    <a:lvl7pPr marL="16088732" algn="l" defTabSz="5362911" rtl="0" eaLnBrk="1" latinLnBrk="0" hangingPunct="1">
      <a:defRPr sz="10574" kern="1200">
        <a:solidFill>
          <a:schemeClr val="tx1"/>
        </a:solidFill>
        <a:latin typeface="+mn-lt"/>
        <a:ea typeface="+mn-ea"/>
        <a:cs typeface="+mn-cs"/>
      </a:defRPr>
    </a:lvl7pPr>
    <a:lvl8pPr marL="18770189" algn="l" defTabSz="5362911" rtl="0" eaLnBrk="1" latinLnBrk="0" hangingPunct="1">
      <a:defRPr sz="10574" kern="1200">
        <a:solidFill>
          <a:schemeClr val="tx1"/>
        </a:solidFill>
        <a:latin typeface="+mn-lt"/>
        <a:ea typeface="+mn-ea"/>
        <a:cs typeface="+mn-cs"/>
      </a:defRPr>
    </a:lvl8pPr>
    <a:lvl9pPr marL="21451645" algn="l" defTabSz="5362911" rtl="0" eaLnBrk="1" latinLnBrk="0" hangingPunct="1">
      <a:defRPr sz="105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F"/>
    <a:srgbClr val="99FF33"/>
    <a:srgbClr val="FFFF66"/>
    <a:srgbClr val="5C0B8A"/>
    <a:srgbClr val="28466A"/>
    <a:srgbClr val="E33D2E"/>
    <a:srgbClr val="FF5050"/>
    <a:srgbClr val="9E29B5"/>
    <a:srgbClr val="33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19588-47F2-927F-8CAF-6952472DFC47}" v="51" dt="2026-03-06T19:52:55.298"/>
    <p1510:client id="{54A0AB6B-2F14-4457-98EA-D5205FE5982C}" v="67" dt="2026-03-06T18:52:44.545"/>
    <p1510:client id="{9B8562EB-DA41-C756-9C03-3C732723CE84}" v="62" dt="2026-03-06T18:43:36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3824"/>
        <p:guide pos="1036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ch, Alison" userId="S::abeach@northwell.edu::350c1bee-96f2-49d3-aa8a-2fe26f5cd5a3" providerId="AD" clId="Web-{9B8562EB-DA41-C756-9C03-3C732723CE84}"/>
    <pc:docChg chg="modSld">
      <pc:chgData name="Beach, Alison" userId="S::abeach@northwell.edu::350c1bee-96f2-49d3-aa8a-2fe26f5cd5a3" providerId="AD" clId="Web-{9B8562EB-DA41-C756-9C03-3C732723CE84}" dt="2026-03-06T18:43:36.494" v="31" actId="1076"/>
      <pc:docMkLst>
        <pc:docMk/>
      </pc:docMkLst>
      <pc:sldChg chg="modSp">
        <pc:chgData name="Beach, Alison" userId="S::abeach@northwell.edu::350c1bee-96f2-49d3-aa8a-2fe26f5cd5a3" providerId="AD" clId="Web-{9B8562EB-DA41-C756-9C03-3C732723CE84}" dt="2026-03-06T18:43:36.494" v="31" actId="1076"/>
        <pc:sldMkLst>
          <pc:docMk/>
          <pc:sldMk cId="0" sldId="256"/>
        </pc:sldMkLst>
        <pc:spChg chg="mod">
          <ac:chgData name="Beach, Alison" userId="S::abeach@northwell.edu::350c1bee-96f2-49d3-aa8a-2fe26f5cd5a3" providerId="AD" clId="Web-{9B8562EB-DA41-C756-9C03-3C732723CE84}" dt="2026-03-06T18:43:31.338" v="29" actId="20577"/>
          <ac:spMkLst>
            <pc:docMk/>
            <pc:sldMk cId="0" sldId="256"/>
            <ac:spMk id="17" creationId="{A365CC18-A014-42BF-E4D0-3E86AA72AC92}"/>
          </ac:spMkLst>
        </pc:spChg>
        <pc:picChg chg="mod">
          <ac:chgData name="Beach, Alison" userId="S::abeach@northwell.edu::350c1bee-96f2-49d3-aa8a-2fe26f5cd5a3" providerId="AD" clId="Web-{9B8562EB-DA41-C756-9C03-3C732723CE84}" dt="2026-03-06T18:43:32.463" v="30" actId="1076"/>
          <ac:picMkLst>
            <pc:docMk/>
            <pc:sldMk cId="0" sldId="256"/>
            <ac:picMk id="6" creationId="{875CEB09-4E96-5368-8540-4117507952C2}"/>
          </ac:picMkLst>
        </pc:picChg>
        <pc:picChg chg="mod">
          <ac:chgData name="Beach, Alison" userId="S::abeach@northwell.edu::350c1bee-96f2-49d3-aa8a-2fe26f5cd5a3" providerId="AD" clId="Web-{9B8562EB-DA41-C756-9C03-3C732723CE84}" dt="2026-03-06T18:43:36.494" v="31" actId="1076"/>
          <ac:picMkLst>
            <pc:docMk/>
            <pc:sldMk cId="0" sldId="256"/>
            <ac:picMk id="20" creationId="{840DB8BC-70D5-61E6-A5FD-661C03276A86}"/>
          </ac:picMkLst>
        </pc:picChg>
      </pc:sldChg>
    </pc:docChg>
  </pc:docChgLst>
  <pc:docChgLst>
    <pc:chgData name="Beach, Alison" userId="350c1bee-96f2-49d3-aa8a-2fe26f5cd5a3" providerId="ADAL" clId="{83825583-CF07-49C7-80B7-5DD37283A683}"/>
    <pc:docChg chg="undo custSel modSld">
      <pc:chgData name="Beach, Alison" userId="350c1bee-96f2-49d3-aa8a-2fe26f5cd5a3" providerId="ADAL" clId="{83825583-CF07-49C7-80B7-5DD37283A683}" dt="2026-03-06T18:52:44.545" v="81" actId="1076"/>
      <pc:docMkLst>
        <pc:docMk/>
      </pc:docMkLst>
      <pc:sldChg chg="addSp delSp modSp mod">
        <pc:chgData name="Beach, Alison" userId="350c1bee-96f2-49d3-aa8a-2fe26f5cd5a3" providerId="ADAL" clId="{83825583-CF07-49C7-80B7-5DD37283A683}" dt="2026-03-06T18:52:44.545" v="81" actId="1076"/>
        <pc:sldMkLst>
          <pc:docMk/>
          <pc:sldMk cId="0" sldId="256"/>
        </pc:sldMkLst>
        <pc:spChg chg="mod">
          <ac:chgData name="Beach, Alison" userId="350c1bee-96f2-49d3-aa8a-2fe26f5cd5a3" providerId="ADAL" clId="{83825583-CF07-49C7-80B7-5DD37283A683}" dt="2026-03-06T18:51:46.192" v="73" actId="1076"/>
          <ac:spMkLst>
            <pc:docMk/>
            <pc:sldMk cId="0" sldId="256"/>
            <ac:spMk id="2" creationId="{EB1A9BDA-8957-86C7-69FA-1164DAF0789F}"/>
          </ac:spMkLst>
        </pc:spChg>
        <pc:spChg chg="mod">
          <ac:chgData name="Beach, Alison" userId="350c1bee-96f2-49d3-aa8a-2fe26f5cd5a3" providerId="ADAL" clId="{83825583-CF07-49C7-80B7-5DD37283A683}" dt="2026-03-06T18:51:44.440" v="72" actId="1076"/>
          <ac:spMkLst>
            <pc:docMk/>
            <pc:sldMk cId="0" sldId="256"/>
            <ac:spMk id="7" creationId="{566124A4-C377-78E4-DAFC-FBDD230D0C7E}"/>
          </ac:spMkLst>
        </pc:spChg>
        <pc:spChg chg="mod">
          <ac:chgData name="Beach, Alison" userId="350c1bee-96f2-49d3-aa8a-2fe26f5cd5a3" providerId="ADAL" clId="{83825583-CF07-49C7-80B7-5DD37283A683}" dt="2026-03-06T18:46:41.127" v="43" actId="20577"/>
          <ac:spMkLst>
            <pc:docMk/>
            <pc:sldMk cId="0" sldId="256"/>
            <ac:spMk id="15" creationId="{32E52C14-0FFC-AED6-26FE-77E90DAE5EE1}"/>
          </ac:spMkLst>
        </pc:spChg>
        <pc:spChg chg="mod">
          <ac:chgData name="Beach, Alison" userId="350c1bee-96f2-49d3-aa8a-2fe26f5cd5a3" providerId="ADAL" clId="{83825583-CF07-49C7-80B7-5DD37283A683}" dt="2026-03-06T18:51:07.239" v="67" actId="1076"/>
          <ac:spMkLst>
            <pc:docMk/>
            <pc:sldMk cId="0" sldId="256"/>
            <ac:spMk id="17" creationId="{A365CC18-A014-42BF-E4D0-3E86AA72AC92}"/>
          </ac:spMkLst>
        </pc:spChg>
        <pc:spChg chg="mod">
          <ac:chgData name="Beach, Alison" userId="350c1bee-96f2-49d3-aa8a-2fe26f5cd5a3" providerId="ADAL" clId="{83825583-CF07-49C7-80B7-5DD37283A683}" dt="2026-03-06T18:50:37.439" v="60" actId="14100"/>
          <ac:spMkLst>
            <pc:docMk/>
            <pc:sldMk cId="0" sldId="256"/>
            <ac:spMk id="19" creationId="{8370BE43-DACD-70BE-A6D0-A4500854E195}"/>
          </ac:spMkLst>
        </pc:spChg>
        <pc:spChg chg="mod">
          <ac:chgData name="Beach, Alison" userId="350c1bee-96f2-49d3-aa8a-2fe26f5cd5a3" providerId="ADAL" clId="{83825583-CF07-49C7-80B7-5DD37283A683}" dt="2026-03-06T18:52:11.723" v="78" actId="1076"/>
          <ac:spMkLst>
            <pc:docMk/>
            <pc:sldMk cId="0" sldId="256"/>
            <ac:spMk id="21" creationId="{6D66799A-C571-A56C-74E9-8F586A36CC6F}"/>
          </ac:spMkLst>
        </pc:spChg>
        <pc:spChg chg="add mod">
          <ac:chgData name="Beach, Alison" userId="350c1bee-96f2-49d3-aa8a-2fe26f5cd5a3" providerId="ADAL" clId="{83825583-CF07-49C7-80B7-5DD37283A683}" dt="2026-02-27T15:14:00.970" v="10" actId="1076"/>
          <ac:spMkLst>
            <pc:docMk/>
            <pc:sldMk cId="0" sldId="256"/>
            <ac:spMk id="24" creationId="{D759873C-B3E6-2E1C-EB69-9C2F306E849C}"/>
          </ac:spMkLst>
        </pc:spChg>
        <pc:spChg chg="mod">
          <ac:chgData name="Beach, Alison" userId="350c1bee-96f2-49d3-aa8a-2fe26f5cd5a3" providerId="ADAL" clId="{83825583-CF07-49C7-80B7-5DD37283A683}" dt="2026-03-06T18:51:25.202" v="70" actId="1076"/>
          <ac:spMkLst>
            <pc:docMk/>
            <pc:sldMk cId="0" sldId="256"/>
            <ac:spMk id="38" creationId="{00000000-0000-0000-0000-000000000000}"/>
          </ac:spMkLst>
        </pc:spChg>
        <pc:spChg chg="mod">
          <ac:chgData name="Beach, Alison" userId="350c1bee-96f2-49d3-aa8a-2fe26f5cd5a3" providerId="ADAL" clId="{83825583-CF07-49C7-80B7-5DD37283A683}" dt="2026-03-06T18:52:39.425" v="80" actId="1076"/>
          <ac:spMkLst>
            <pc:docMk/>
            <pc:sldMk cId="0" sldId="256"/>
            <ac:spMk id="39" creationId="{00000000-0000-0000-0000-000000000000}"/>
          </ac:spMkLst>
        </pc:spChg>
        <pc:spChg chg="mod">
          <ac:chgData name="Beach, Alison" userId="350c1bee-96f2-49d3-aa8a-2fe26f5cd5a3" providerId="ADAL" clId="{83825583-CF07-49C7-80B7-5DD37283A683}" dt="2026-03-06T18:47:02.711" v="56" actId="20577"/>
          <ac:spMkLst>
            <pc:docMk/>
            <pc:sldMk cId="0" sldId="256"/>
            <ac:spMk id="70" creationId="{00000000-0000-0000-0000-000000000000}"/>
          </ac:spMkLst>
        </pc:spChg>
        <pc:spChg chg="mod">
          <ac:chgData name="Beach, Alison" userId="350c1bee-96f2-49d3-aa8a-2fe26f5cd5a3" providerId="ADAL" clId="{83825583-CF07-49C7-80B7-5DD37283A683}" dt="2026-03-06T18:52:44.545" v="81" actId="1076"/>
          <ac:spMkLst>
            <pc:docMk/>
            <pc:sldMk cId="0" sldId="256"/>
            <ac:spMk id="148" creationId="{00000000-0000-0000-0000-000000000000}"/>
          </ac:spMkLst>
        </pc:spChg>
        <pc:picChg chg="mod">
          <ac:chgData name="Beach, Alison" userId="350c1bee-96f2-49d3-aa8a-2fe26f5cd5a3" providerId="ADAL" clId="{83825583-CF07-49C7-80B7-5DD37283A683}" dt="2026-03-06T18:44:26.099" v="21" actId="1076"/>
          <ac:picMkLst>
            <pc:docMk/>
            <pc:sldMk cId="0" sldId="256"/>
            <ac:picMk id="6" creationId="{875CEB09-4E96-5368-8540-4117507952C2}"/>
          </ac:picMkLst>
        </pc:picChg>
        <pc:picChg chg="mod">
          <ac:chgData name="Beach, Alison" userId="350c1bee-96f2-49d3-aa8a-2fe26f5cd5a3" providerId="ADAL" clId="{83825583-CF07-49C7-80B7-5DD37283A683}" dt="2026-03-06T18:45:12.210" v="29" actId="1076"/>
          <ac:picMkLst>
            <pc:docMk/>
            <pc:sldMk cId="0" sldId="256"/>
            <ac:picMk id="16" creationId="{2ED8D629-0ACD-21FD-55A6-931FC419E538}"/>
          </ac:picMkLst>
        </pc:picChg>
        <pc:picChg chg="mod">
          <ac:chgData name="Beach, Alison" userId="350c1bee-96f2-49d3-aa8a-2fe26f5cd5a3" providerId="ADAL" clId="{83825583-CF07-49C7-80B7-5DD37283A683}" dt="2026-03-06T18:50:52.763" v="63" actId="14100"/>
          <ac:picMkLst>
            <pc:docMk/>
            <pc:sldMk cId="0" sldId="256"/>
            <ac:picMk id="20" creationId="{840DB8BC-70D5-61E6-A5FD-661C03276A86}"/>
          </ac:picMkLst>
        </pc:picChg>
        <pc:picChg chg="mod">
          <ac:chgData name="Beach, Alison" userId="350c1bee-96f2-49d3-aa8a-2fe26f5cd5a3" providerId="ADAL" clId="{83825583-CF07-49C7-80B7-5DD37283A683}" dt="2026-03-06T18:52:13.806" v="79" actId="1076"/>
          <ac:picMkLst>
            <pc:docMk/>
            <pc:sldMk cId="0" sldId="256"/>
            <ac:picMk id="23" creationId="{E4CEDAFE-5F1A-4D89-3CD7-9A05112DBA4F}"/>
          </ac:picMkLst>
        </pc:picChg>
        <pc:picChg chg="mod">
          <ac:chgData name="Beach, Alison" userId="350c1bee-96f2-49d3-aa8a-2fe26f5cd5a3" providerId="ADAL" clId="{83825583-CF07-49C7-80B7-5DD37283A683}" dt="2026-03-06T18:51:15.182" v="69" actId="1076"/>
          <ac:picMkLst>
            <pc:docMk/>
            <pc:sldMk cId="0" sldId="256"/>
            <ac:picMk id="41" creationId="{00000000-0000-0000-0000-000000000000}"/>
          </ac:picMkLst>
        </pc:picChg>
        <pc:picChg chg="mod">
          <ac:chgData name="Beach, Alison" userId="350c1bee-96f2-49d3-aa8a-2fe26f5cd5a3" providerId="ADAL" clId="{83825583-CF07-49C7-80B7-5DD37283A683}" dt="2026-02-27T15:14:45.675" v="13" actId="1076"/>
          <ac:picMkLst>
            <pc:docMk/>
            <pc:sldMk cId="0" sldId="256"/>
            <ac:picMk id="45" creationId="{00000000-0000-0000-0000-000000000000}"/>
          </ac:picMkLst>
        </pc:picChg>
      </pc:sldChg>
    </pc:docChg>
  </pc:docChgLst>
  <pc:docChgLst>
    <pc:chgData name="Darienzo, Kayla B" userId="S::kdarienzo@northwell.edu::3aaa8170-2d1c-48a9-8080-4657a673302f" providerId="AD" clId="Web-{35019588-47F2-927F-8CAF-6952472DFC47}"/>
    <pc:docChg chg="modSld">
      <pc:chgData name="Darienzo, Kayla B" userId="S::kdarienzo@northwell.edu::3aaa8170-2d1c-48a9-8080-4657a673302f" providerId="AD" clId="Web-{35019588-47F2-927F-8CAF-6952472DFC47}" dt="2026-03-06T19:52:55.298" v="44" actId="20577"/>
      <pc:docMkLst>
        <pc:docMk/>
      </pc:docMkLst>
      <pc:sldChg chg="modSp">
        <pc:chgData name="Darienzo, Kayla B" userId="S::kdarienzo@northwell.edu::3aaa8170-2d1c-48a9-8080-4657a673302f" providerId="AD" clId="Web-{35019588-47F2-927F-8CAF-6952472DFC47}" dt="2026-03-06T19:52:55.298" v="44" actId="20577"/>
        <pc:sldMkLst>
          <pc:docMk/>
          <pc:sldMk cId="0" sldId="256"/>
        </pc:sldMkLst>
        <pc:spChg chg="mod">
          <ac:chgData name="Darienzo, Kayla B" userId="S::kdarienzo@northwell.edu::3aaa8170-2d1c-48a9-8080-4657a673302f" providerId="AD" clId="Web-{35019588-47F2-927F-8CAF-6952472DFC47}" dt="2026-03-06T19:52:55.298" v="44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Darienzo, Kayla B" userId="S::kdarienzo@northwell.edu::3aaa8170-2d1c-48a9-8080-4657a673302f" providerId="AD" clId="Web-{35019588-47F2-927F-8CAF-6952472DFC47}" dt="2026-03-06T19:48:08.958" v="12" actId="1076"/>
          <ac:spMkLst>
            <pc:docMk/>
            <pc:sldMk cId="0" sldId="256"/>
            <ac:spMk id="17" creationId="{A365CC18-A014-42BF-E4D0-3E86AA72AC92}"/>
          </ac:spMkLst>
        </pc:spChg>
        <pc:spChg chg="mod">
          <ac:chgData name="Darienzo, Kayla B" userId="S::kdarienzo@northwell.edu::3aaa8170-2d1c-48a9-8080-4657a673302f" providerId="AD" clId="Web-{35019588-47F2-927F-8CAF-6952472DFC47}" dt="2026-03-06T19:51:21.248" v="32" actId="1076"/>
          <ac:spMkLst>
            <pc:docMk/>
            <pc:sldMk cId="0" sldId="256"/>
            <ac:spMk id="19" creationId="{8370BE43-DACD-70BE-A6D0-A4500854E195}"/>
          </ac:spMkLst>
        </pc:spChg>
        <pc:spChg chg="mod">
          <ac:chgData name="Darienzo, Kayla B" userId="S::kdarienzo@northwell.edu::3aaa8170-2d1c-48a9-8080-4657a673302f" providerId="AD" clId="Web-{35019588-47F2-927F-8CAF-6952472DFC47}" dt="2026-03-06T19:52:30.672" v="42" actId="1076"/>
          <ac:spMkLst>
            <pc:docMk/>
            <pc:sldMk cId="0" sldId="256"/>
            <ac:spMk id="21" creationId="{6D66799A-C571-A56C-74E9-8F586A36CC6F}"/>
          </ac:spMkLst>
        </pc:spChg>
        <pc:spChg chg="mod">
          <ac:chgData name="Darienzo, Kayla B" userId="S::kdarienzo@northwell.edu::3aaa8170-2d1c-48a9-8080-4657a673302f" providerId="AD" clId="Web-{35019588-47F2-927F-8CAF-6952472DFC47}" dt="2026-03-06T19:52:30.688" v="43" actId="1076"/>
          <ac:spMkLst>
            <pc:docMk/>
            <pc:sldMk cId="0" sldId="256"/>
            <ac:spMk id="24" creationId="{D759873C-B3E6-2E1C-EB69-9C2F306E849C}"/>
          </ac:spMkLst>
        </pc:spChg>
        <pc:spChg chg="mod">
          <ac:chgData name="Darienzo, Kayla B" userId="S::kdarienzo@northwell.edu::3aaa8170-2d1c-48a9-8080-4657a673302f" providerId="AD" clId="Web-{35019588-47F2-927F-8CAF-6952472DFC47}" dt="2026-03-06T19:52:30.641" v="41" actId="1076"/>
          <ac:spMkLst>
            <pc:docMk/>
            <pc:sldMk cId="0" sldId="256"/>
            <ac:spMk id="38" creationId="{00000000-0000-0000-0000-000000000000}"/>
          </ac:spMkLst>
        </pc:spChg>
        <pc:spChg chg="mod">
          <ac:chgData name="Darienzo, Kayla B" userId="S::kdarienzo@northwell.edu::3aaa8170-2d1c-48a9-8080-4657a673302f" providerId="AD" clId="Web-{35019588-47F2-927F-8CAF-6952472DFC47}" dt="2026-03-06T19:51:07.732" v="30" actId="1076"/>
          <ac:spMkLst>
            <pc:docMk/>
            <pc:sldMk cId="0" sldId="256"/>
            <ac:spMk id="39" creationId="{00000000-0000-0000-0000-000000000000}"/>
          </ac:spMkLst>
        </pc:spChg>
        <pc:spChg chg="mod">
          <ac:chgData name="Darienzo, Kayla B" userId="S::kdarienzo@northwell.edu::3aaa8170-2d1c-48a9-8080-4657a673302f" providerId="AD" clId="Web-{35019588-47F2-927F-8CAF-6952472DFC47}" dt="2026-03-06T19:49:05.914" v="18" actId="1076"/>
          <ac:spMkLst>
            <pc:docMk/>
            <pc:sldMk cId="0" sldId="256"/>
            <ac:spMk id="69" creationId="{00000000-0000-0000-0000-000000000000}"/>
          </ac:spMkLst>
        </pc:spChg>
        <pc:spChg chg="mod">
          <ac:chgData name="Darienzo, Kayla B" userId="S::kdarienzo@northwell.edu::3aaa8170-2d1c-48a9-8080-4657a673302f" providerId="AD" clId="Web-{35019588-47F2-927F-8CAF-6952472DFC47}" dt="2026-03-06T19:49:05.930" v="19" actId="1076"/>
          <ac:spMkLst>
            <pc:docMk/>
            <pc:sldMk cId="0" sldId="256"/>
            <ac:spMk id="70" creationId="{00000000-0000-0000-0000-000000000000}"/>
          </ac:spMkLst>
        </pc:spChg>
        <pc:spChg chg="mod">
          <ac:chgData name="Darienzo, Kayla B" userId="S::kdarienzo@northwell.edu::3aaa8170-2d1c-48a9-8080-4657a673302f" providerId="AD" clId="Web-{35019588-47F2-927F-8CAF-6952472DFC47}" dt="2026-03-06T19:51:07.701" v="29" actId="1076"/>
          <ac:spMkLst>
            <pc:docMk/>
            <pc:sldMk cId="0" sldId="256"/>
            <ac:spMk id="148" creationId="{00000000-0000-0000-0000-000000000000}"/>
          </ac:spMkLst>
        </pc:spChg>
        <pc:picChg chg="mod">
          <ac:chgData name="Darienzo, Kayla B" userId="S::kdarienzo@northwell.edu::3aaa8170-2d1c-48a9-8080-4657a673302f" providerId="AD" clId="Web-{35019588-47F2-927F-8CAF-6952472DFC47}" dt="2026-03-06T19:51:57.125" v="36" actId="1076"/>
          <ac:picMkLst>
            <pc:docMk/>
            <pc:sldMk cId="0" sldId="256"/>
            <ac:picMk id="16" creationId="{2ED8D629-0ACD-21FD-55A6-931FC419E538}"/>
          </ac:picMkLst>
        </pc:picChg>
        <pc:picChg chg="mod">
          <ac:chgData name="Darienzo, Kayla B" userId="S::kdarienzo@northwell.edu::3aaa8170-2d1c-48a9-8080-4657a673302f" providerId="AD" clId="Web-{35019588-47F2-927F-8CAF-6952472DFC47}" dt="2026-03-06T19:52:25.172" v="40" actId="1076"/>
          <ac:picMkLst>
            <pc:docMk/>
            <pc:sldMk cId="0" sldId="256"/>
            <ac:picMk id="20" creationId="{840DB8BC-70D5-61E6-A5FD-661C03276A86}"/>
          </ac:picMkLst>
        </pc:picChg>
        <pc:picChg chg="mod">
          <ac:chgData name="Darienzo, Kayla B" userId="S::kdarienzo@northwell.edu::3aaa8170-2d1c-48a9-8080-4657a673302f" providerId="AD" clId="Web-{35019588-47F2-927F-8CAF-6952472DFC47}" dt="2026-03-06T19:49:39.791" v="26" actId="1076"/>
          <ac:picMkLst>
            <pc:docMk/>
            <pc:sldMk cId="0" sldId="256"/>
            <ac:picMk id="23" creationId="{E4CEDAFE-5F1A-4D89-3CD7-9A05112DBA4F}"/>
          </ac:picMkLst>
        </pc:picChg>
        <pc:picChg chg="mod">
          <ac:chgData name="Darienzo, Kayla B" userId="S::kdarienzo@northwell.edu::3aaa8170-2d1c-48a9-8080-4657a673302f" providerId="AD" clId="Web-{35019588-47F2-927F-8CAF-6952472DFC47}" dt="2026-03-06T19:45:54.243" v="4" actId="1076"/>
          <ac:picMkLst>
            <pc:docMk/>
            <pc:sldMk cId="0" sldId="256"/>
            <ac:picMk id="102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C23E704-EBBB-423D-8ADF-5CFEF6431F43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698500"/>
            <a:ext cx="261778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4CC9855-429B-464E-B5D8-D04E52D6E8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21995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1pPr>
    <a:lvl2pPr marL="710997" algn="l" defTabSz="1421995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2pPr>
    <a:lvl3pPr marL="1421995" algn="l" defTabSz="1421995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3pPr>
    <a:lvl4pPr marL="2132992" algn="l" defTabSz="1421995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4pPr>
    <a:lvl5pPr marL="2843989" algn="l" defTabSz="1421995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5pPr>
    <a:lvl6pPr marL="3554986" algn="l" defTabSz="1421995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6pPr>
    <a:lvl7pPr marL="4265984" algn="l" defTabSz="1421995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7pPr>
    <a:lvl8pPr marL="4976982" algn="l" defTabSz="1421995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8pPr>
    <a:lvl9pPr marL="5687978" algn="l" defTabSz="1421995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3450" y="698500"/>
            <a:ext cx="261778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C9855-429B-464E-B5D8-D04E52D6E84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5"/>
            <a:ext cx="27980640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9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9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96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95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9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93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9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39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3E6E-9609-4284-9C50-99652368A65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BADE-3973-4485-9456-960725B4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3E6E-9609-4284-9C50-99652368A65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BADE-3973-4485-9456-960725B4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757685"/>
            <a:ext cx="7406640" cy="37449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5"/>
            <a:ext cx="21671280" cy="37449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3E6E-9609-4284-9C50-99652368A65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BADE-3973-4485-9456-960725B4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13633456"/>
            <a:ext cx="27979688" cy="9410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4" y="24872952"/>
            <a:ext cx="23043356" cy="112141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6845-5210-4CD2-B11D-A32F59CA97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2FD-B06F-4EE5-8224-EA2E6FB1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6845-5210-4CD2-B11D-A32F59CA97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2FD-B06F-4EE5-8224-EA2E6FB1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3528"/>
            <a:ext cx="27980880" cy="8718549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325"/>
            <a:ext cx="27980880" cy="960120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6845-5210-4CD2-B11D-A32F59CA97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2FD-B06F-4EE5-8224-EA2E6FB1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451" y="10242552"/>
            <a:ext cx="14756606" cy="289655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7" y="10242552"/>
            <a:ext cx="14756606" cy="289655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6845-5210-4CD2-B11D-A32F59CA97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2FD-B06F-4EE5-8224-EA2E6FB1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9823452"/>
            <a:ext cx="14544676" cy="40957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13919204"/>
            <a:ext cx="14544676" cy="25288877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30" y="9823452"/>
            <a:ext cx="14550628" cy="40957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30" y="13919204"/>
            <a:ext cx="14550628" cy="25288877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6845-5210-4CD2-B11D-A32F59CA97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2FD-B06F-4EE5-8224-EA2E6FB1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6845-5210-4CD2-B11D-A32F59CA97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2FD-B06F-4EE5-8224-EA2E6FB1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6845-5210-4CD2-B11D-A32F59CA97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2FD-B06F-4EE5-8224-EA2E6FB1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9" y="1746257"/>
            <a:ext cx="10829926" cy="743902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746253"/>
            <a:ext cx="18402300" cy="3746182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9" y="9185277"/>
            <a:ext cx="10829926" cy="30022800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6845-5210-4CD2-B11D-A32F59CA97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2FD-B06F-4EE5-8224-EA2E6FB1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3E6E-9609-4284-9C50-99652368A65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BADE-3973-4485-9456-960725B4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003" y="30724477"/>
            <a:ext cx="19751278" cy="36258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003" y="3921125"/>
            <a:ext cx="19751278" cy="26336624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003" y="34350325"/>
            <a:ext cx="19751278" cy="5153024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6845-5210-4CD2-B11D-A32F59CA97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2FD-B06F-4EE5-8224-EA2E6FB1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6845-5210-4CD2-B11D-A32F59CA97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2FD-B06F-4EE5-8224-EA2E6FB1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085" y="1758952"/>
            <a:ext cx="7406878" cy="37449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446" y="1758952"/>
            <a:ext cx="22106336" cy="37449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6845-5210-4CD2-B11D-A32F59CA97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2FD-B06F-4EE5-8224-EA2E6FB1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8" y="28204165"/>
            <a:ext cx="27980640" cy="8717280"/>
          </a:xfrm>
        </p:spPr>
        <p:txBody>
          <a:bodyPr anchor="t"/>
          <a:lstStyle>
            <a:lvl1pPr algn="l">
              <a:defRPr sz="201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8" y="18602968"/>
            <a:ext cx="27980640" cy="9601197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1pPr>
            <a:lvl2pPr marL="2298931" indent="0">
              <a:buNone/>
              <a:defRPr sz="9066">
                <a:solidFill>
                  <a:schemeClr val="tx1">
                    <a:tint val="75000"/>
                  </a:schemeClr>
                </a:solidFill>
              </a:defRPr>
            </a:lvl2pPr>
            <a:lvl3pPr marL="4597861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96792" indent="0">
              <a:buNone/>
              <a:defRPr sz="7066">
                <a:solidFill>
                  <a:schemeClr val="tx1">
                    <a:tint val="75000"/>
                  </a:schemeClr>
                </a:solidFill>
              </a:defRPr>
            </a:lvl4pPr>
            <a:lvl5pPr marL="9195721" indent="0">
              <a:buNone/>
              <a:defRPr sz="7066">
                <a:solidFill>
                  <a:schemeClr val="tx1">
                    <a:tint val="75000"/>
                  </a:schemeClr>
                </a:solidFill>
              </a:defRPr>
            </a:lvl5pPr>
            <a:lvl6pPr marL="11494651" indent="0">
              <a:buNone/>
              <a:defRPr sz="7066">
                <a:solidFill>
                  <a:schemeClr val="tx1">
                    <a:tint val="75000"/>
                  </a:schemeClr>
                </a:solidFill>
              </a:defRPr>
            </a:lvl6pPr>
            <a:lvl7pPr marL="13793582" indent="0">
              <a:buNone/>
              <a:defRPr sz="7066">
                <a:solidFill>
                  <a:schemeClr val="tx1">
                    <a:tint val="75000"/>
                  </a:schemeClr>
                </a:solidFill>
              </a:defRPr>
            </a:lvl7pPr>
            <a:lvl8pPr marL="16092514" indent="0">
              <a:buNone/>
              <a:defRPr sz="7066">
                <a:solidFill>
                  <a:schemeClr val="tx1">
                    <a:tint val="75000"/>
                  </a:schemeClr>
                </a:solidFill>
              </a:defRPr>
            </a:lvl8pPr>
            <a:lvl9pPr marL="18391444" indent="0">
              <a:buNone/>
              <a:defRPr sz="70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3E6E-9609-4284-9C50-99652368A65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BADE-3973-4485-9456-960725B4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4"/>
            <a:ext cx="14538960" cy="28966165"/>
          </a:xfrm>
        </p:spPr>
        <p:txBody>
          <a:bodyPr/>
          <a:lstStyle>
            <a:lvl1pPr>
              <a:defRPr sz="14133"/>
            </a:lvl1pPr>
            <a:lvl2pPr>
              <a:defRPr sz="12133"/>
            </a:lvl2pPr>
            <a:lvl3pPr>
              <a:defRPr sz="10000"/>
            </a:lvl3pPr>
            <a:lvl4pPr>
              <a:defRPr sz="9066"/>
            </a:lvl4pPr>
            <a:lvl5pPr>
              <a:defRPr sz="9066"/>
            </a:lvl5pPr>
            <a:lvl6pPr>
              <a:defRPr sz="9066"/>
            </a:lvl6pPr>
            <a:lvl7pPr>
              <a:defRPr sz="9066"/>
            </a:lvl7pPr>
            <a:lvl8pPr>
              <a:defRPr sz="9066"/>
            </a:lvl8pPr>
            <a:lvl9pPr>
              <a:defRPr sz="90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4"/>
            <a:ext cx="14538960" cy="28966165"/>
          </a:xfrm>
        </p:spPr>
        <p:txBody>
          <a:bodyPr/>
          <a:lstStyle>
            <a:lvl1pPr>
              <a:defRPr sz="14133"/>
            </a:lvl1pPr>
            <a:lvl2pPr>
              <a:defRPr sz="12133"/>
            </a:lvl2pPr>
            <a:lvl3pPr>
              <a:defRPr sz="10000"/>
            </a:lvl3pPr>
            <a:lvl4pPr>
              <a:defRPr sz="9066"/>
            </a:lvl4pPr>
            <a:lvl5pPr>
              <a:defRPr sz="9066"/>
            </a:lvl5pPr>
            <a:lvl6pPr>
              <a:defRPr sz="9066"/>
            </a:lvl6pPr>
            <a:lvl7pPr>
              <a:defRPr sz="9066"/>
            </a:lvl7pPr>
            <a:lvl8pPr>
              <a:defRPr sz="9066"/>
            </a:lvl8pPr>
            <a:lvl9pPr>
              <a:defRPr sz="90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3E6E-9609-4284-9C50-99652368A65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BADE-3973-4485-9456-960725B4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7" y="9824728"/>
            <a:ext cx="14544678" cy="4094477"/>
          </a:xfrm>
        </p:spPr>
        <p:txBody>
          <a:bodyPr anchor="b"/>
          <a:lstStyle>
            <a:lvl1pPr marL="0" indent="0">
              <a:buNone/>
              <a:defRPr sz="12133" b="1"/>
            </a:lvl1pPr>
            <a:lvl2pPr marL="2298931" indent="0">
              <a:buNone/>
              <a:defRPr sz="10000" b="1"/>
            </a:lvl2pPr>
            <a:lvl3pPr marL="4597861" indent="0">
              <a:buNone/>
              <a:defRPr sz="9066" b="1"/>
            </a:lvl3pPr>
            <a:lvl4pPr marL="6896792" indent="0">
              <a:buNone/>
              <a:defRPr sz="8000" b="1"/>
            </a:lvl4pPr>
            <a:lvl5pPr marL="9195721" indent="0">
              <a:buNone/>
              <a:defRPr sz="8000" b="1"/>
            </a:lvl5pPr>
            <a:lvl6pPr marL="11494651" indent="0">
              <a:buNone/>
              <a:defRPr sz="8000" b="1"/>
            </a:lvl6pPr>
            <a:lvl7pPr marL="13793582" indent="0">
              <a:buNone/>
              <a:defRPr sz="8000" b="1"/>
            </a:lvl7pPr>
            <a:lvl8pPr marL="16092514" indent="0">
              <a:buNone/>
              <a:defRPr sz="8000" b="1"/>
            </a:lvl8pPr>
            <a:lvl9pPr marL="18391444" indent="0">
              <a:buNone/>
              <a:defRPr sz="8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7" y="13919200"/>
            <a:ext cx="14544678" cy="25288245"/>
          </a:xfrm>
        </p:spPr>
        <p:txBody>
          <a:bodyPr/>
          <a:lstStyle>
            <a:lvl1pPr>
              <a:defRPr sz="12133"/>
            </a:lvl1pPr>
            <a:lvl2pPr>
              <a:defRPr sz="10000"/>
            </a:lvl2pPr>
            <a:lvl3pPr>
              <a:defRPr sz="9066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7" y="9824728"/>
            <a:ext cx="14550390" cy="4094477"/>
          </a:xfrm>
        </p:spPr>
        <p:txBody>
          <a:bodyPr anchor="b"/>
          <a:lstStyle>
            <a:lvl1pPr marL="0" indent="0">
              <a:buNone/>
              <a:defRPr sz="12133" b="1"/>
            </a:lvl1pPr>
            <a:lvl2pPr marL="2298931" indent="0">
              <a:buNone/>
              <a:defRPr sz="10000" b="1"/>
            </a:lvl2pPr>
            <a:lvl3pPr marL="4597861" indent="0">
              <a:buNone/>
              <a:defRPr sz="9066" b="1"/>
            </a:lvl3pPr>
            <a:lvl4pPr marL="6896792" indent="0">
              <a:buNone/>
              <a:defRPr sz="8000" b="1"/>
            </a:lvl4pPr>
            <a:lvl5pPr marL="9195721" indent="0">
              <a:buNone/>
              <a:defRPr sz="8000" b="1"/>
            </a:lvl5pPr>
            <a:lvl6pPr marL="11494651" indent="0">
              <a:buNone/>
              <a:defRPr sz="8000" b="1"/>
            </a:lvl6pPr>
            <a:lvl7pPr marL="13793582" indent="0">
              <a:buNone/>
              <a:defRPr sz="8000" b="1"/>
            </a:lvl7pPr>
            <a:lvl8pPr marL="16092514" indent="0">
              <a:buNone/>
              <a:defRPr sz="8000" b="1"/>
            </a:lvl8pPr>
            <a:lvl9pPr marL="18391444" indent="0">
              <a:buNone/>
              <a:defRPr sz="8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7" y="13919200"/>
            <a:ext cx="14550390" cy="25288245"/>
          </a:xfrm>
        </p:spPr>
        <p:txBody>
          <a:bodyPr/>
          <a:lstStyle>
            <a:lvl1pPr>
              <a:defRPr sz="12133"/>
            </a:lvl1pPr>
            <a:lvl2pPr>
              <a:defRPr sz="10000"/>
            </a:lvl2pPr>
            <a:lvl3pPr>
              <a:defRPr sz="9066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3E6E-9609-4284-9C50-99652368A65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BADE-3973-4485-9456-960725B4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3E6E-9609-4284-9C50-99652368A65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BADE-3973-4485-9456-960725B4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3E6E-9609-4284-9C50-99652368A65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BADE-3973-4485-9456-960725B4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4" y="1747520"/>
            <a:ext cx="10829928" cy="7437120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4"/>
            <a:ext cx="18402300" cy="37459925"/>
          </a:xfrm>
        </p:spPr>
        <p:txBody>
          <a:bodyPr/>
          <a:lstStyle>
            <a:lvl1pPr>
              <a:defRPr sz="16133"/>
            </a:lvl1pPr>
            <a:lvl2pPr>
              <a:defRPr sz="14133"/>
            </a:lvl2pPr>
            <a:lvl3pPr>
              <a:defRPr sz="12133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4" y="9184644"/>
            <a:ext cx="10829928" cy="30022805"/>
          </a:xfrm>
        </p:spPr>
        <p:txBody>
          <a:bodyPr/>
          <a:lstStyle>
            <a:lvl1pPr marL="0" indent="0">
              <a:buNone/>
              <a:defRPr sz="7066"/>
            </a:lvl1pPr>
            <a:lvl2pPr marL="2298931" indent="0">
              <a:buNone/>
              <a:defRPr sz="6000"/>
            </a:lvl2pPr>
            <a:lvl3pPr marL="4597861" indent="0">
              <a:buNone/>
              <a:defRPr sz="5067"/>
            </a:lvl3pPr>
            <a:lvl4pPr marL="6896792" indent="0">
              <a:buNone/>
              <a:defRPr sz="4533"/>
            </a:lvl4pPr>
            <a:lvl5pPr marL="9195721" indent="0">
              <a:buNone/>
              <a:defRPr sz="4533"/>
            </a:lvl5pPr>
            <a:lvl6pPr marL="11494651" indent="0">
              <a:buNone/>
              <a:defRPr sz="4533"/>
            </a:lvl6pPr>
            <a:lvl7pPr marL="13793582" indent="0">
              <a:buNone/>
              <a:defRPr sz="4533"/>
            </a:lvl7pPr>
            <a:lvl8pPr marL="16092514" indent="0">
              <a:buNone/>
              <a:defRPr sz="4533"/>
            </a:lvl8pPr>
            <a:lvl9pPr marL="18391444" indent="0">
              <a:buNone/>
              <a:defRPr sz="45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3E6E-9609-4284-9C50-99652368A65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BADE-3973-4485-9456-960725B4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8" y="30723840"/>
            <a:ext cx="19751040" cy="3627125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8" y="3921760"/>
            <a:ext cx="19751040" cy="26334720"/>
          </a:xfrm>
        </p:spPr>
        <p:txBody>
          <a:bodyPr/>
          <a:lstStyle>
            <a:lvl1pPr marL="0" indent="0">
              <a:buNone/>
              <a:defRPr sz="16133"/>
            </a:lvl1pPr>
            <a:lvl2pPr marL="2298931" indent="0">
              <a:buNone/>
              <a:defRPr sz="14133"/>
            </a:lvl2pPr>
            <a:lvl3pPr marL="4597861" indent="0">
              <a:buNone/>
              <a:defRPr sz="12133"/>
            </a:lvl3pPr>
            <a:lvl4pPr marL="6896792" indent="0">
              <a:buNone/>
              <a:defRPr sz="10000"/>
            </a:lvl4pPr>
            <a:lvl5pPr marL="9195721" indent="0">
              <a:buNone/>
              <a:defRPr sz="10000"/>
            </a:lvl5pPr>
            <a:lvl6pPr marL="11494651" indent="0">
              <a:buNone/>
              <a:defRPr sz="10000"/>
            </a:lvl6pPr>
            <a:lvl7pPr marL="13793582" indent="0">
              <a:buNone/>
              <a:defRPr sz="10000"/>
            </a:lvl7pPr>
            <a:lvl8pPr marL="16092514" indent="0">
              <a:buNone/>
              <a:defRPr sz="10000"/>
            </a:lvl8pPr>
            <a:lvl9pPr marL="18391444" indent="0">
              <a:buNone/>
              <a:defRPr sz="10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8" y="34350968"/>
            <a:ext cx="19751040" cy="5151117"/>
          </a:xfrm>
        </p:spPr>
        <p:txBody>
          <a:bodyPr/>
          <a:lstStyle>
            <a:lvl1pPr marL="0" indent="0">
              <a:buNone/>
              <a:defRPr sz="7066"/>
            </a:lvl1pPr>
            <a:lvl2pPr marL="2298931" indent="0">
              <a:buNone/>
              <a:defRPr sz="6000"/>
            </a:lvl2pPr>
            <a:lvl3pPr marL="4597861" indent="0">
              <a:buNone/>
              <a:defRPr sz="5067"/>
            </a:lvl3pPr>
            <a:lvl4pPr marL="6896792" indent="0">
              <a:buNone/>
              <a:defRPr sz="4533"/>
            </a:lvl4pPr>
            <a:lvl5pPr marL="9195721" indent="0">
              <a:buNone/>
              <a:defRPr sz="4533"/>
            </a:lvl5pPr>
            <a:lvl6pPr marL="11494651" indent="0">
              <a:buNone/>
              <a:defRPr sz="4533"/>
            </a:lvl6pPr>
            <a:lvl7pPr marL="13793582" indent="0">
              <a:buNone/>
              <a:defRPr sz="4533"/>
            </a:lvl7pPr>
            <a:lvl8pPr marL="16092514" indent="0">
              <a:buNone/>
              <a:defRPr sz="4533"/>
            </a:lvl8pPr>
            <a:lvl9pPr marL="18391444" indent="0">
              <a:buNone/>
              <a:defRPr sz="45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3E6E-9609-4284-9C50-99652368A65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BADE-3973-4485-9456-960725B4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5"/>
            <a:ext cx="29626560" cy="7315200"/>
          </a:xfrm>
          <a:prstGeom prst="rect">
            <a:avLst/>
          </a:prstGeom>
        </p:spPr>
        <p:txBody>
          <a:bodyPr vert="horz" lIns="344857" tIns="172428" rIns="344857" bIns="17242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4"/>
            <a:ext cx="29626560" cy="28966165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5"/>
            <a:ext cx="7680960" cy="2336800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l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73E6E-9609-4284-9C50-99652368A656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5"/>
            <a:ext cx="10424160" cy="2336800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ct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5"/>
            <a:ext cx="7680960" cy="2336800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BADE-3973-4485-9456-960725B4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97861" rtl="0" eaLnBrk="1" latinLnBrk="0" hangingPunct="1">
        <a:spcBef>
          <a:spcPct val="0"/>
        </a:spcBef>
        <a:buNone/>
        <a:defRPr sz="22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4198" indent="-1724198" algn="l" defTabSz="4597861" rtl="0" eaLnBrk="1" latinLnBrk="0" hangingPunct="1">
        <a:spcBef>
          <a:spcPct val="20000"/>
        </a:spcBef>
        <a:buFont typeface="Arial" pitchFamily="34" charset="0"/>
        <a:buChar char="•"/>
        <a:defRPr sz="16133" kern="1200">
          <a:solidFill>
            <a:schemeClr val="tx1"/>
          </a:solidFill>
          <a:latin typeface="+mn-lt"/>
          <a:ea typeface="+mn-ea"/>
          <a:cs typeface="+mn-cs"/>
        </a:defRPr>
      </a:lvl1pPr>
      <a:lvl2pPr marL="3735763" indent="-1436832" algn="l" defTabSz="4597861" rtl="0" eaLnBrk="1" latinLnBrk="0" hangingPunct="1">
        <a:spcBef>
          <a:spcPct val="20000"/>
        </a:spcBef>
        <a:buFont typeface="Arial" pitchFamily="34" charset="0"/>
        <a:buChar char="–"/>
        <a:defRPr sz="14133" kern="1200">
          <a:solidFill>
            <a:schemeClr val="tx1"/>
          </a:solidFill>
          <a:latin typeface="+mn-lt"/>
          <a:ea typeface="+mn-ea"/>
          <a:cs typeface="+mn-cs"/>
        </a:defRPr>
      </a:lvl2pPr>
      <a:lvl3pPr marL="5747327" indent="-1149466" algn="l" defTabSz="4597861" rtl="0" eaLnBrk="1" latinLnBrk="0" hangingPunct="1">
        <a:spcBef>
          <a:spcPct val="20000"/>
        </a:spcBef>
        <a:buFont typeface="Arial" pitchFamily="34" charset="0"/>
        <a:buChar char="•"/>
        <a:defRPr sz="12133" kern="1200">
          <a:solidFill>
            <a:schemeClr val="tx1"/>
          </a:solidFill>
          <a:latin typeface="+mn-lt"/>
          <a:ea typeface="+mn-ea"/>
          <a:cs typeface="+mn-cs"/>
        </a:defRPr>
      </a:lvl3pPr>
      <a:lvl4pPr marL="8046258" indent="-1149466" algn="l" defTabSz="4597861" rtl="0" eaLnBrk="1" latinLnBrk="0" hangingPunct="1">
        <a:spcBef>
          <a:spcPct val="20000"/>
        </a:spcBef>
        <a:buFont typeface="Arial" pitchFamily="34" charset="0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345187" indent="-1149466" algn="l" defTabSz="4597861" rtl="0" eaLnBrk="1" latinLnBrk="0" hangingPunct="1">
        <a:spcBef>
          <a:spcPct val="20000"/>
        </a:spcBef>
        <a:buFont typeface="Arial" pitchFamily="34" charset="0"/>
        <a:buChar char="»"/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644117" indent="-1149466" algn="l" defTabSz="4597861" rtl="0" eaLnBrk="1" latinLnBrk="0" hangingPunct="1">
        <a:spcBef>
          <a:spcPct val="20000"/>
        </a:spcBef>
        <a:buFont typeface="Arial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4943049" indent="-1149466" algn="l" defTabSz="4597861" rtl="0" eaLnBrk="1" latinLnBrk="0" hangingPunct="1">
        <a:spcBef>
          <a:spcPct val="20000"/>
        </a:spcBef>
        <a:buFont typeface="Arial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241980" indent="-1149466" algn="l" defTabSz="4597861" rtl="0" eaLnBrk="1" latinLnBrk="0" hangingPunct="1">
        <a:spcBef>
          <a:spcPct val="20000"/>
        </a:spcBef>
        <a:buFont typeface="Arial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19540910" indent="-1149466" algn="l" defTabSz="4597861" rtl="0" eaLnBrk="1" latinLnBrk="0" hangingPunct="1">
        <a:spcBef>
          <a:spcPct val="20000"/>
        </a:spcBef>
        <a:buFont typeface="Arial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97861" rtl="0" eaLnBrk="1" latinLnBrk="0" hangingPunct="1">
        <a:defRPr sz="9066" kern="1200">
          <a:solidFill>
            <a:schemeClr val="tx1"/>
          </a:solidFill>
          <a:latin typeface="+mn-lt"/>
          <a:ea typeface="+mn-ea"/>
          <a:cs typeface="+mn-cs"/>
        </a:defRPr>
      </a:lvl1pPr>
      <a:lvl2pPr marL="2298931" algn="l" defTabSz="4597861" rtl="0" eaLnBrk="1" latinLnBrk="0" hangingPunct="1">
        <a:defRPr sz="9066" kern="1200">
          <a:solidFill>
            <a:schemeClr val="tx1"/>
          </a:solidFill>
          <a:latin typeface="+mn-lt"/>
          <a:ea typeface="+mn-ea"/>
          <a:cs typeface="+mn-cs"/>
        </a:defRPr>
      </a:lvl2pPr>
      <a:lvl3pPr marL="4597861" algn="l" defTabSz="4597861" rtl="0" eaLnBrk="1" latinLnBrk="0" hangingPunct="1">
        <a:defRPr sz="9066" kern="1200">
          <a:solidFill>
            <a:schemeClr val="tx1"/>
          </a:solidFill>
          <a:latin typeface="+mn-lt"/>
          <a:ea typeface="+mn-ea"/>
          <a:cs typeface="+mn-cs"/>
        </a:defRPr>
      </a:lvl3pPr>
      <a:lvl4pPr marL="6896792" algn="l" defTabSz="4597861" rtl="0" eaLnBrk="1" latinLnBrk="0" hangingPunct="1">
        <a:defRPr sz="9066" kern="1200">
          <a:solidFill>
            <a:schemeClr val="tx1"/>
          </a:solidFill>
          <a:latin typeface="+mn-lt"/>
          <a:ea typeface="+mn-ea"/>
          <a:cs typeface="+mn-cs"/>
        </a:defRPr>
      </a:lvl4pPr>
      <a:lvl5pPr marL="9195721" algn="l" defTabSz="4597861" rtl="0" eaLnBrk="1" latinLnBrk="0" hangingPunct="1">
        <a:defRPr sz="9066" kern="1200">
          <a:solidFill>
            <a:schemeClr val="tx1"/>
          </a:solidFill>
          <a:latin typeface="+mn-lt"/>
          <a:ea typeface="+mn-ea"/>
          <a:cs typeface="+mn-cs"/>
        </a:defRPr>
      </a:lvl5pPr>
      <a:lvl6pPr marL="11494651" algn="l" defTabSz="4597861" rtl="0" eaLnBrk="1" latinLnBrk="0" hangingPunct="1">
        <a:defRPr sz="9066" kern="1200">
          <a:solidFill>
            <a:schemeClr val="tx1"/>
          </a:solidFill>
          <a:latin typeface="+mn-lt"/>
          <a:ea typeface="+mn-ea"/>
          <a:cs typeface="+mn-cs"/>
        </a:defRPr>
      </a:lvl6pPr>
      <a:lvl7pPr marL="13793582" algn="l" defTabSz="4597861" rtl="0" eaLnBrk="1" latinLnBrk="0" hangingPunct="1">
        <a:defRPr sz="9066" kern="1200">
          <a:solidFill>
            <a:schemeClr val="tx1"/>
          </a:solidFill>
          <a:latin typeface="+mn-lt"/>
          <a:ea typeface="+mn-ea"/>
          <a:cs typeface="+mn-cs"/>
        </a:defRPr>
      </a:lvl7pPr>
      <a:lvl8pPr marL="16092514" algn="l" defTabSz="4597861" rtl="0" eaLnBrk="1" latinLnBrk="0" hangingPunct="1">
        <a:defRPr sz="9066" kern="1200">
          <a:solidFill>
            <a:schemeClr val="tx1"/>
          </a:solidFill>
          <a:latin typeface="+mn-lt"/>
          <a:ea typeface="+mn-ea"/>
          <a:cs typeface="+mn-cs"/>
        </a:defRPr>
      </a:lvl8pPr>
      <a:lvl9pPr marL="18391444" algn="l" defTabSz="4597861" rtl="0" eaLnBrk="1" latinLnBrk="0" hangingPunct="1">
        <a:defRPr sz="9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447" y="1758949"/>
            <a:ext cx="29627514" cy="731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7" y="10242552"/>
            <a:ext cx="29627514" cy="2896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449" y="40681277"/>
            <a:ext cx="7681914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86845-5210-4CD2-B11D-A32F59CA97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6647" y="40681277"/>
            <a:ext cx="10425114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049" y="40681277"/>
            <a:ext cx="7681914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292FD-B06F-4EE5-8224-EA2E6FB1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-101600" y="0"/>
            <a:ext cx="33020000" cy="6648013"/>
          </a:xfrm>
          <a:prstGeom prst="snip1Rect">
            <a:avLst/>
          </a:prstGeom>
          <a:solidFill>
            <a:srgbClr val="009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600" dirty="0">
                <a:cs typeface="Times New Roman"/>
              </a:rPr>
              <a:t>Gift of Life: </a:t>
            </a:r>
            <a:br>
              <a:rPr lang="en-US" sz="9600" dirty="0">
                <a:cs typeface="Times New Roman"/>
              </a:rPr>
            </a:br>
            <a:r>
              <a:rPr lang="en-US" sz="9600">
                <a:cs typeface="Times New Roman"/>
              </a:rPr>
              <a:t>An Interdisciplinary Approach to Heart Transplant </a:t>
            </a:r>
            <a:r>
              <a:rPr lang="en-US" sz="9600" dirty="0">
                <a:cs typeface="Times New Roman"/>
              </a:rPr>
              <a:t>Education</a:t>
            </a:r>
            <a:endParaRPr lang="en-US" sz="9600">
              <a:ea typeface="Calibri"/>
              <a:cs typeface="Times New Roman"/>
            </a:endParaRPr>
          </a:p>
          <a:p>
            <a:pPr algn="ctr"/>
            <a:r>
              <a:rPr lang="en-US" sz="8000" dirty="0">
                <a:cs typeface="Times New Roman"/>
              </a:rPr>
              <a:t>Alison Beach, MSN, RN, CCRN, NPD-BC</a:t>
            </a:r>
            <a:endParaRPr lang="en-US" sz="8000" dirty="0">
              <a:ea typeface="Calibri"/>
              <a:cs typeface="Times New Roman"/>
            </a:endParaRPr>
          </a:p>
        </p:txBody>
      </p:sp>
      <p:sp>
        <p:nvSpPr>
          <p:cNvPr id="143" name="Right Triangle 142"/>
          <p:cNvSpPr/>
          <p:nvPr/>
        </p:nvSpPr>
        <p:spPr>
          <a:xfrm rot="10800000">
            <a:off x="237965" y="7107081"/>
            <a:ext cx="711200" cy="1365504"/>
          </a:xfrm>
          <a:prstGeom prst="rtTriangle">
            <a:avLst/>
          </a:prstGeom>
          <a:solidFill>
            <a:srgbClr val="5C0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02">
              <a:solidFill>
                <a:srgbClr val="009ADF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8621770" y="7341121"/>
            <a:ext cx="721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tx2"/>
                </a:solidFill>
                <a:latin typeface="+mj-lt"/>
              </a:rPr>
              <a:t>Outcomes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971216" y="24995107"/>
            <a:ext cx="584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4427200" y="15443200"/>
            <a:ext cx="355600" cy="14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02"/>
          </a:p>
        </p:txBody>
      </p:sp>
      <p:sp>
        <p:nvSpPr>
          <p:cNvPr id="57" name="Rectangle 56"/>
          <p:cNvSpPr/>
          <p:nvPr/>
        </p:nvSpPr>
        <p:spPr>
          <a:xfrm>
            <a:off x="18135600" y="15443200"/>
            <a:ext cx="3556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02"/>
          </a:p>
        </p:txBody>
      </p:sp>
      <p:sp>
        <p:nvSpPr>
          <p:cNvPr id="60" name="Rectangle 59"/>
          <p:cNvSpPr/>
          <p:nvPr/>
        </p:nvSpPr>
        <p:spPr>
          <a:xfrm>
            <a:off x="18034000" y="20523200"/>
            <a:ext cx="355600" cy="14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02"/>
          </a:p>
        </p:txBody>
      </p:sp>
      <p:sp>
        <p:nvSpPr>
          <p:cNvPr id="35" name="TextBox 34"/>
          <p:cNvSpPr txBox="1"/>
          <p:nvPr/>
        </p:nvSpPr>
        <p:spPr>
          <a:xfrm>
            <a:off x="1564003" y="7372034"/>
            <a:ext cx="751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chemeClr val="tx2"/>
                </a:solidFill>
                <a:latin typeface="+mj-lt"/>
              </a:rPr>
              <a:t>Purpose</a:t>
            </a:r>
          </a:p>
        </p:txBody>
      </p:sp>
      <p:sp>
        <p:nvSpPr>
          <p:cNvPr id="39" name="Right Triangle 38"/>
          <p:cNvSpPr/>
          <p:nvPr/>
        </p:nvSpPr>
        <p:spPr>
          <a:xfrm rot="10800000">
            <a:off x="17288707" y="7048526"/>
            <a:ext cx="711200" cy="1365504"/>
          </a:xfrm>
          <a:prstGeom prst="rtTriangle">
            <a:avLst/>
          </a:prstGeom>
          <a:solidFill>
            <a:srgbClr val="5C0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02">
              <a:solidFill>
                <a:srgbClr val="009ADF"/>
              </a:solidFill>
            </a:endParaRPr>
          </a:p>
        </p:txBody>
      </p:sp>
      <p:sp>
        <p:nvSpPr>
          <p:cNvPr id="69" name="Right Triangle 68"/>
          <p:cNvSpPr/>
          <p:nvPr/>
        </p:nvSpPr>
        <p:spPr>
          <a:xfrm rot="10800000">
            <a:off x="402179" y="30330412"/>
            <a:ext cx="711200" cy="1365504"/>
          </a:xfrm>
          <a:prstGeom prst="rtTriangle">
            <a:avLst/>
          </a:prstGeom>
          <a:solidFill>
            <a:srgbClr val="5C0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02">
              <a:solidFill>
                <a:srgbClr val="009AD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7417" y="30330412"/>
            <a:ext cx="690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chemeClr val="tx2"/>
                </a:solidFill>
                <a:latin typeface="+mj-lt"/>
              </a:rPr>
              <a:t>Initiative</a:t>
            </a:r>
          </a:p>
        </p:txBody>
      </p:sp>
      <p:pic>
        <p:nvPicPr>
          <p:cNvPr id="41" name="Picture 40" descr="Northwell Health Cohen Logo 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72845" y="42168357"/>
            <a:ext cx="825606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6" descr="Image result for magnet nu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45591" y="42623562"/>
            <a:ext cx="1334845" cy="1117600"/>
          </a:xfrm>
          <a:prstGeom prst="rect">
            <a:avLst/>
          </a:prstGeom>
          <a:noFill/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EB1A9BDA-8957-86C7-69FA-1164DAF0789F}"/>
              </a:ext>
            </a:extLst>
          </p:cNvPr>
          <p:cNvSpPr/>
          <p:nvPr/>
        </p:nvSpPr>
        <p:spPr>
          <a:xfrm rot="10800000">
            <a:off x="25790939" y="37029138"/>
            <a:ext cx="746181" cy="1365504"/>
          </a:xfrm>
          <a:prstGeom prst="rtTriangle">
            <a:avLst/>
          </a:prstGeom>
          <a:solidFill>
            <a:srgbClr val="5C0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02">
              <a:solidFill>
                <a:srgbClr val="009AD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124A4-C377-78E4-DAFC-FBDD230D0C7E}"/>
              </a:ext>
            </a:extLst>
          </p:cNvPr>
          <p:cNvSpPr txBox="1"/>
          <p:nvPr/>
        </p:nvSpPr>
        <p:spPr>
          <a:xfrm>
            <a:off x="26976090" y="36837002"/>
            <a:ext cx="50369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tx2"/>
                </a:solidFill>
              </a:rPr>
              <a:t>References</a:t>
            </a:r>
            <a:endParaRPr lang="en-US" sz="8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E52C14-0FFC-AED6-26FE-77E90DAE5EE1}"/>
              </a:ext>
            </a:extLst>
          </p:cNvPr>
          <p:cNvSpPr txBox="1"/>
          <p:nvPr/>
        </p:nvSpPr>
        <p:spPr>
          <a:xfrm>
            <a:off x="894311" y="8695473"/>
            <a:ext cx="15090759" cy="1671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>
                <a:cs typeface="Times New Roman" panose="02020603050405020304" pitchFamily="18" charset="0"/>
              </a:rPr>
              <a:t>To prepare for the launch of a new pediatric </a:t>
            </a:r>
          </a:p>
          <a:p>
            <a:r>
              <a:rPr lang="en-US" sz="6000">
                <a:cs typeface="Times New Roman" panose="02020603050405020304" pitchFamily="18" charset="0"/>
              </a:rPr>
              <a:t>heart transplant program, a comprehensive </a:t>
            </a:r>
          </a:p>
          <a:p>
            <a:r>
              <a:rPr lang="en-US" sz="6000">
                <a:cs typeface="Times New Roman" panose="02020603050405020304" pitchFamily="18" charset="0"/>
              </a:rPr>
              <a:t>curriculum was developed for nurses in the </a:t>
            </a:r>
          </a:p>
          <a:p>
            <a:r>
              <a:rPr lang="en-US" sz="6000">
                <a:cs typeface="Times New Roman" panose="02020603050405020304" pitchFamily="18" charset="0"/>
              </a:rPr>
              <a:t>Pediatric Cardiac Intensive Care Unit </a:t>
            </a:r>
          </a:p>
          <a:p>
            <a:r>
              <a:rPr lang="en-US" sz="6000">
                <a:cs typeface="Times New Roman" panose="02020603050405020304" pitchFamily="18" charset="0"/>
              </a:rPr>
              <a:t>(PCICU) and Operating Room (OR).</a:t>
            </a:r>
          </a:p>
          <a:p>
            <a:endParaRPr lang="en-US" sz="6000">
              <a:cs typeface="Times New Roman" panose="02020603050405020304" pitchFamily="18" charset="0"/>
            </a:endParaRPr>
          </a:p>
          <a:p>
            <a:r>
              <a:rPr lang="en-US" sz="6000">
                <a:cs typeface="Times New Roman" panose="02020603050405020304" pitchFamily="18" charset="0"/>
              </a:rPr>
              <a:t>An interdisciplinary team valued creating a </a:t>
            </a:r>
          </a:p>
          <a:p>
            <a:r>
              <a:rPr lang="en-US" sz="6000">
                <a:cs typeface="Times New Roman" panose="02020603050405020304" pitchFamily="18" charset="0"/>
              </a:rPr>
              <a:t>digestible, but elevated curriculum for </a:t>
            </a:r>
          </a:p>
          <a:p>
            <a:r>
              <a:rPr lang="en-US" sz="6000">
                <a:cs typeface="Times New Roman" panose="02020603050405020304" pitchFamily="18" charset="0"/>
              </a:rPr>
              <a:t>frontline nurses caring for this vulnerable </a:t>
            </a:r>
          </a:p>
          <a:p>
            <a:r>
              <a:rPr lang="en-US" sz="6000">
                <a:cs typeface="Times New Roman" panose="02020603050405020304" pitchFamily="18" charset="0"/>
              </a:rPr>
              <a:t>patient population.</a:t>
            </a:r>
          </a:p>
          <a:p>
            <a:endParaRPr lang="en-US" sz="6000">
              <a:cs typeface="Times New Roman" panose="02020603050405020304" pitchFamily="18" charset="0"/>
            </a:endParaRPr>
          </a:p>
          <a:p>
            <a:r>
              <a:rPr lang="en-US" sz="6000">
                <a:cs typeface="Times New Roman" panose="02020603050405020304" pitchFamily="18" charset="0"/>
              </a:rPr>
              <a:t>This team included: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>
                <a:cs typeface="Times New Roman" panose="02020603050405020304" pitchFamily="18" charset="0"/>
              </a:rPr>
              <a:t>Transplant coordinator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>
                <a:cs typeface="Times New Roman" panose="02020603050405020304" pitchFamily="18" charset="0"/>
              </a:rPr>
              <a:t>Clinical pharmacist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>
                <a:cs typeface="Times New Roman" panose="02020603050405020304" pitchFamily="18" charset="0"/>
              </a:rPr>
              <a:t>Medical director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>
                <a:cs typeface="Times New Roman" panose="02020603050405020304" pitchFamily="18" charset="0"/>
              </a:rPr>
              <a:t>Infectious disease physician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>
                <a:cs typeface="Times New Roman" panose="02020603050405020304" pitchFamily="18" charset="0"/>
              </a:rPr>
              <a:t>Nurse educator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>
                <a:cs typeface="Times New Roman" panose="02020603050405020304" pitchFamily="18" charset="0"/>
              </a:rPr>
              <a:t>Cardiothoracic surgeon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65CC18-A014-42BF-E4D0-3E86AA72AC92}"/>
              </a:ext>
            </a:extLst>
          </p:cNvPr>
          <p:cNvSpPr txBox="1"/>
          <p:nvPr/>
        </p:nvSpPr>
        <p:spPr>
          <a:xfrm>
            <a:off x="961487" y="31811333"/>
            <a:ext cx="23079236" cy="121160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000" dirty="0">
                <a:cs typeface="Times New Roman"/>
              </a:rPr>
              <a:t>The  Pediatric Heart Transplant Core  Curriculum </a:t>
            </a:r>
          </a:p>
          <a:p>
            <a:r>
              <a:rPr lang="en-US" sz="6000" dirty="0">
                <a:cs typeface="Times New Roman"/>
              </a:rPr>
              <a:t>Included </a:t>
            </a:r>
            <a:r>
              <a:rPr lang="en-US" sz="6000" dirty="0">
                <a:ea typeface="Calibri"/>
                <a:cs typeface="Times New Roman"/>
              </a:rPr>
              <a:t> </a:t>
            </a:r>
            <a:r>
              <a:rPr lang="en-US" sz="6000" dirty="0">
                <a:cs typeface="Times New Roman"/>
              </a:rPr>
              <a:t>a day-long course consisting of:</a:t>
            </a:r>
            <a:endParaRPr lang="en-US" sz="6000">
              <a:ea typeface="Calibri"/>
              <a:cs typeface="Times New Roman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dirty="0">
                <a:cs typeface="Times New Roman"/>
              </a:rPr>
              <a:t>Lectures</a:t>
            </a:r>
            <a:endParaRPr lang="en-US" sz="6000">
              <a:ea typeface="Calibri"/>
              <a:cs typeface="Times New Roman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dirty="0">
                <a:cs typeface="Times New Roman"/>
              </a:rPr>
              <a:t>Case studies</a:t>
            </a:r>
            <a:endParaRPr lang="en-US" sz="6000">
              <a:ea typeface="Calibri"/>
              <a:cs typeface="Times New Roman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dirty="0">
                <a:cs typeface="Times New Roman"/>
              </a:rPr>
              <a:t>High-fidelity simulation</a:t>
            </a:r>
            <a:endParaRPr lang="en-US" sz="6000">
              <a:ea typeface="Calibri"/>
              <a:cs typeface="Times New Roman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dirty="0">
                <a:cs typeface="Times New Roman"/>
              </a:rPr>
              <a:t>A game-based learning platform</a:t>
            </a:r>
            <a:endParaRPr lang="en-US" sz="6000" dirty="0">
              <a:ea typeface="Calibri"/>
              <a:cs typeface="Times New Roman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en-US" sz="6000">
              <a:ea typeface="Calibri"/>
              <a:cs typeface="Times New Roman"/>
            </a:endParaRPr>
          </a:p>
          <a:p>
            <a:r>
              <a:rPr lang="en-US" sz="6000" dirty="0">
                <a:cs typeface="Times New Roman"/>
              </a:rPr>
              <a:t>Participants included:</a:t>
            </a:r>
            <a:endParaRPr lang="en-US" sz="6000">
              <a:ea typeface="Calibri"/>
              <a:cs typeface="Times New Roman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dirty="0">
                <a:cs typeface="Times New Roman"/>
              </a:rPr>
              <a:t>PCICU nurses with proficiency in postoperative pediatric cardiac care</a:t>
            </a:r>
            <a:endParaRPr lang="en-US" sz="6000" dirty="0">
              <a:ea typeface="Calibri"/>
              <a:cs typeface="Times New Roman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dirty="0">
                <a:cs typeface="Times New Roman"/>
              </a:rPr>
              <a:t>OR nurses with specialized cardiac surgery training</a:t>
            </a:r>
            <a:endParaRPr lang="en-US" sz="6000">
              <a:ea typeface="Calibri"/>
              <a:cs typeface="Times New Roman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dirty="0">
                <a:cs typeface="Times New Roman"/>
              </a:rPr>
              <a:t>Additional hands-on precepting was completed at a leading transplant center in both the cardiac ICU and the Operating Room</a:t>
            </a:r>
            <a:endParaRPr lang="en-US" sz="6000">
              <a:ea typeface="Calibri"/>
              <a:cs typeface="Times New Roman"/>
            </a:endParaRPr>
          </a:p>
          <a:p>
            <a:endParaRPr lang="en-US" sz="6133">
              <a:cs typeface="Times New Roman" panose="02020603050405020304" pitchFamily="18" charset="0"/>
            </a:endParaRPr>
          </a:p>
        </p:txBody>
      </p:sp>
      <p:pic>
        <p:nvPicPr>
          <p:cNvPr id="1027" name="Picture 6" descr="https://r1-scaler.ddglib.com/vedimage/cmpimg/7/4/9/1/7/1/files/37425_6810723_constellationsorangepurple.jpg?w=74&amp;cid=29115&amp;uid=1719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962440" y="-28793"/>
            <a:ext cx="2948237" cy="3521611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70BE43-DACD-70BE-A6D0-A4500854E195}"/>
              </a:ext>
            </a:extLst>
          </p:cNvPr>
          <p:cNvSpPr txBox="1"/>
          <p:nvPr/>
        </p:nvSpPr>
        <p:spPr>
          <a:xfrm>
            <a:off x="17956620" y="8703518"/>
            <a:ext cx="14228611" cy="102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>
                <a:cs typeface="Times New Roman" panose="02020603050405020304" pitchFamily="18" charset="0"/>
              </a:rPr>
              <a:t>This institution's first pediatric heart </a:t>
            </a:r>
          </a:p>
          <a:p>
            <a:r>
              <a:rPr lang="en-US" sz="6000">
                <a:cs typeface="Times New Roman" panose="02020603050405020304" pitchFamily="18" charset="0"/>
              </a:rPr>
              <a:t>transplant was performed March 28, 2025. </a:t>
            </a:r>
          </a:p>
          <a:p>
            <a:r>
              <a:rPr lang="en-US" sz="6000">
                <a:cs typeface="Times New Roman" panose="02020603050405020304" pitchFamily="18" charset="0"/>
              </a:rPr>
              <a:t>• The shared learning environment fostered </a:t>
            </a:r>
          </a:p>
          <a:p>
            <a:r>
              <a:rPr lang="en-US" sz="6000">
                <a:cs typeface="Times New Roman" panose="02020603050405020304" pitchFamily="18" charset="0"/>
              </a:rPr>
              <a:t>valuable relationship-building among </a:t>
            </a:r>
          </a:p>
          <a:p>
            <a:r>
              <a:rPr lang="en-US" sz="6000">
                <a:cs typeface="Times New Roman" panose="02020603050405020304" pitchFamily="18" charset="0"/>
              </a:rPr>
              <a:t>nurses and the interdisciplinary transplant </a:t>
            </a:r>
          </a:p>
          <a:p>
            <a:r>
              <a:rPr lang="en-US" sz="6000">
                <a:cs typeface="Times New Roman" panose="02020603050405020304" pitchFamily="18" charset="0"/>
              </a:rPr>
              <a:t>team members. </a:t>
            </a:r>
          </a:p>
          <a:p>
            <a:r>
              <a:rPr lang="en-US" sz="6000">
                <a:cs typeface="Times New Roman" panose="02020603050405020304" pitchFamily="18" charset="0"/>
              </a:rPr>
              <a:t>• These established connections are critical </a:t>
            </a:r>
          </a:p>
          <a:p>
            <a:r>
              <a:rPr lang="en-US" sz="6000">
                <a:cs typeface="Times New Roman" panose="02020603050405020304" pitchFamily="18" charset="0"/>
              </a:rPr>
              <a:t>for ensuring ongoing alignment of </a:t>
            </a:r>
          </a:p>
          <a:p>
            <a:r>
              <a:rPr lang="en-US" sz="6000">
                <a:cs typeface="Times New Roman" panose="02020603050405020304" pitchFamily="18" charset="0"/>
              </a:rPr>
              <a:t>treatment plans and goals for pediatric </a:t>
            </a:r>
          </a:p>
          <a:p>
            <a:r>
              <a:rPr lang="en-US" sz="6000">
                <a:cs typeface="Times New Roman" panose="02020603050405020304" pitchFamily="18" charset="0"/>
              </a:rPr>
              <a:t>heart transplant patients and their families. </a:t>
            </a:r>
          </a:p>
          <a:p>
            <a:endParaRPr lang="en-US" sz="6133"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66799A-C571-A56C-74E9-8F586A36CC6F}"/>
              </a:ext>
            </a:extLst>
          </p:cNvPr>
          <p:cNvSpPr txBox="1"/>
          <p:nvPr/>
        </p:nvSpPr>
        <p:spPr>
          <a:xfrm>
            <a:off x="18169034" y="26459101"/>
            <a:ext cx="14511402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000" dirty="0">
                <a:cs typeface="Times New Roman"/>
              </a:rPr>
              <a:t>Ongoing training opportunities will be </a:t>
            </a:r>
          </a:p>
          <a:p>
            <a:r>
              <a:rPr lang="en-US" sz="6000" dirty="0">
                <a:cs typeface="Times New Roman"/>
              </a:rPr>
              <a:t>available throughout the year to ensure all </a:t>
            </a:r>
            <a:endParaRPr lang="en-US" sz="6000" dirty="0">
              <a:ea typeface="Calibri"/>
              <a:cs typeface="Times New Roman"/>
            </a:endParaRPr>
          </a:p>
          <a:p>
            <a:r>
              <a:rPr lang="en-US" sz="6000">
                <a:cs typeface="Times New Roman"/>
              </a:rPr>
              <a:t>staff members receive the necessary education.</a:t>
            </a:r>
            <a:endParaRPr lang="en-US" sz="6000"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5CEB09-4E96-5368-8540-411750795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7074" y="38624734"/>
            <a:ext cx="3338517" cy="30702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D8D629-0ACD-21FD-55A6-931FC419E5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487" y="26287349"/>
            <a:ext cx="15054527" cy="38077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0DB8BC-70D5-61E6-A5FD-661C03276A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58671" y="30839276"/>
            <a:ext cx="14526559" cy="51930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CEDAFE-5F1A-4D89-3CD7-9A05112DBA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08679" y="18817282"/>
            <a:ext cx="7620000" cy="5556826"/>
          </a:xfrm>
          <a:prstGeom prst="rect">
            <a:avLst/>
          </a:prstGeom>
        </p:spPr>
      </p:pic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D759873C-B3E6-2E1C-EB69-9C2F306E849C}"/>
              </a:ext>
            </a:extLst>
          </p:cNvPr>
          <p:cNvSpPr/>
          <p:nvPr/>
        </p:nvSpPr>
        <p:spPr>
          <a:xfrm rot="10800000">
            <a:off x="17668713" y="24984354"/>
            <a:ext cx="711200" cy="1365504"/>
          </a:xfrm>
          <a:prstGeom prst="rtTriangle">
            <a:avLst/>
          </a:prstGeom>
          <a:solidFill>
            <a:srgbClr val="5C0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02">
              <a:solidFill>
                <a:srgbClr val="009ADF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E98CE5ACA2542AA6FC3900FFBA9D1" ma:contentTypeVersion="19" ma:contentTypeDescription="Create a new document." ma:contentTypeScope="" ma:versionID="dc320de8e3bf99f56ba7fb3c25165924">
  <xsd:schema xmlns:xsd="http://www.w3.org/2001/XMLSchema" xmlns:xs="http://www.w3.org/2001/XMLSchema" xmlns:p="http://schemas.microsoft.com/office/2006/metadata/properties" xmlns:ns3="49341b00-86d7-4134-9192-b2e0f5a2b8d9" xmlns:ns4="14ed700e-7569-4b0a-9159-58f7dffc3a77" targetNamespace="http://schemas.microsoft.com/office/2006/metadata/properties" ma:root="true" ma:fieldsID="a054d7e8d3b046862c9ad929026957c2" ns3:_="" ns4:_="">
    <xsd:import namespace="49341b00-86d7-4134-9192-b2e0f5a2b8d9"/>
    <xsd:import namespace="14ed700e-7569-4b0a-9159-58f7dffc3a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OCR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41b00-86d7-4134-9192-b2e0f5a2b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d700e-7569-4b0a-9159-58f7dffc3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9341b00-86d7-4134-9192-b2e0f5a2b8d9" xsi:nil="true"/>
  </documentManagement>
</p:properties>
</file>

<file path=customXml/itemProps1.xml><?xml version="1.0" encoding="utf-8"?>
<ds:datastoreItem xmlns:ds="http://schemas.openxmlformats.org/officeDocument/2006/customXml" ds:itemID="{3EECF382-5583-4117-9193-769D9C9DB9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9064B4-B47E-4945-8240-C60430C69418}">
  <ds:schemaRefs>
    <ds:schemaRef ds:uri="14ed700e-7569-4b0a-9159-58f7dffc3a77"/>
    <ds:schemaRef ds:uri="49341b00-86d7-4134-9192-b2e0f5a2b8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7C3FE3-29E5-4789-8A07-4E688DA16179}">
  <ds:schemaRefs>
    <ds:schemaRef ds:uri="14ed700e-7569-4b0a-9159-58f7dffc3a77"/>
    <ds:schemaRef ds:uri="49341b00-86d7-4134-9192-b2e0f5a2b8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Custom Design</vt:lpstr>
      <vt:lpstr>PowerPoint Presentation</vt:lpstr>
    </vt:vector>
  </TitlesOfParts>
  <Company>NSLIJHS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llocastr</dc:creator>
  <cp:revision>28</cp:revision>
  <cp:lastPrinted>2025-03-27T16:25:21Z</cp:lastPrinted>
  <dcterms:created xsi:type="dcterms:W3CDTF">2016-02-24T14:53:45Z</dcterms:created>
  <dcterms:modified xsi:type="dcterms:W3CDTF">2026-03-06T19:53:05Z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ArticulateGUID">
    <vt:lpwstr>6A1ABD4B-58E6-44B0-A1FB-EDC0D67DB212</vt:lpwstr>
  </property>
  <property fmtid="{D5CDD505-2E9C-101B-9397-08002B2CF9AE}" pid="4" name="ArticulatePath">
    <vt:lpwstr>https://northwell-my.sharepoint.com/personal/sgoodman3_northwell_edu/Documents/Migrated From Home Drive/U drive/Recovery/Goodman, Sharon/Desktop/Folders 2/folders/IHI/IHI BEE Mindful</vt:lpwstr>
  </property>
  <property fmtid="{D5CDD505-2E9C-101B-9397-08002B2CF9AE}" pid="5" name="ContentTypeId">
    <vt:lpwstr>0x0101001F1E98CE5ACA2542AA6FC3900FFBA9D1</vt:lpwstr>
  </property>
</Properties>
</file>