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08_80941FF1.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64" r:id="rId5"/>
    <p:sldId id="265" r:id="rId6"/>
  </p:sldIdLst>
  <p:sldSz cx="34747200" cy="26060400"/>
  <p:notesSz cx="9296400" cy="7010400"/>
  <p:custDataLst>
    <p:tags r:id="rId9"/>
  </p:custDataLst>
  <p:defaultTextStyle>
    <a:defPPr>
      <a:defRPr lang="en-US"/>
    </a:defPPr>
    <a:lvl1pPr algn="l" rtl="0" eaLnBrk="0" fontAlgn="base" hangingPunct="0">
      <a:spcBef>
        <a:spcPct val="0"/>
      </a:spcBef>
      <a:spcAft>
        <a:spcPct val="0"/>
      </a:spcAft>
      <a:defRPr sz="2216" kern="1200">
        <a:solidFill>
          <a:schemeClr val="tx1"/>
        </a:solidFill>
        <a:latin typeface="Times New Roman" panose="02020603050405020304" pitchFamily="18" charset="0"/>
        <a:ea typeface="MS PGothic" panose="020B0600070205080204" pitchFamily="34" charset="-128"/>
        <a:cs typeface="+mn-cs"/>
      </a:defRPr>
    </a:lvl1pPr>
    <a:lvl2pPr marL="417213" indent="-55293" algn="l" rtl="0" eaLnBrk="0" fontAlgn="base" hangingPunct="0">
      <a:spcBef>
        <a:spcPct val="0"/>
      </a:spcBef>
      <a:spcAft>
        <a:spcPct val="0"/>
      </a:spcAft>
      <a:defRPr sz="2216" kern="1200">
        <a:solidFill>
          <a:schemeClr val="tx1"/>
        </a:solidFill>
        <a:latin typeface="Times New Roman" panose="02020603050405020304" pitchFamily="18" charset="0"/>
        <a:ea typeface="MS PGothic" panose="020B0600070205080204" pitchFamily="34" charset="-128"/>
        <a:cs typeface="+mn-cs"/>
      </a:defRPr>
    </a:lvl2pPr>
    <a:lvl3pPr marL="835683" indent="-111844" algn="l" rtl="0" eaLnBrk="0" fontAlgn="base" hangingPunct="0">
      <a:spcBef>
        <a:spcPct val="0"/>
      </a:spcBef>
      <a:spcAft>
        <a:spcPct val="0"/>
      </a:spcAft>
      <a:defRPr sz="2216" kern="1200">
        <a:solidFill>
          <a:schemeClr val="tx1"/>
        </a:solidFill>
        <a:latin typeface="Times New Roman" panose="02020603050405020304" pitchFamily="18" charset="0"/>
        <a:ea typeface="MS PGothic" panose="020B0600070205080204" pitchFamily="34" charset="-128"/>
        <a:cs typeface="+mn-cs"/>
      </a:defRPr>
    </a:lvl3pPr>
    <a:lvl4pPr marL="1252895" indent="-167137" algn="l" rtl="0" eaLnBrk="0" fontAlgn="base" hangingPunct="0">
      <a:spcBef>
        <a:spcPct val="0"/>
      </a:spcBef>
      <a:spcAft>
        <a:spcPct val="0"/>
      </a:spcAft>
      <a:defRPr sz="2216" kern="1200">
        <a:solidFill>
          <a:schemeClr val="tx1"/>
        </a:solidFill>
        <a:latin typeface="Times New Roman" panose="02020603050405020304" pitchFamily="18" charset="0"/>
        <a:ea typeface="MS PGothic" panose="020B0600070205080204" pitchFamily="34" charset="-128"/>
        <a:cs typeface="+mn-cs"/>
      </a:defRPr>
    </a:lvl4pPr>
    <a:lvl5pPr marL="1671364" indent="-223686" algn="l" rtl="0" eaLnBrk="0" fontAlgn="base" hangingPunct="0">
      <a:spcBef>
        <a:spcPct val="0"/>
      </a:spcBef>
      <a:spcAft>
        <a:spcPct val="0"/>
      </a:spcAft>
      <a:defRPr sz="2216" kern="1200">
        <a:solidFill>
          <a:schemeClr val="tx1"/>
        </a:solidFill>
        <a:latin typeface="Times New Roman" panose="02020603050405020304" pitchFamily="18" charset="0"/>
        <a:ea typeface="MS PGothic" panose="020B0600070205080204" pitchFamily="34" charset="-128"/>
        <a:cs typeface="+mn-cs"/>
      </a:defRPr>
    </a:lvl5pPr>
    <a:lvl6pPr marL="1809598" algn="l" defTabSz="723839" rtl="0" eaLnBrk="1" latinLnBrk="0" hangingPunct="1">
      <a:defRPr sz="2216" kern="1200">
        <a:solidFill>
          <a:schemeClr val="tx1"/>
        </a:solidFill>
        <a:latin typeface="Times New Roman" panose="02020603050405020304" pitchFamily="18" charset="0"/>
        <a:ea typeface="MS PGothic" panose="020B0600070205080204" pitchFamily="34" charset="-128"/>
        <a:cs typeface="+mn-cs"/>
      </a:defRPr>
    </a:lvl6pPr>
    <a:lvl7pPr marL="2171517" algn="l" defTabSz="723839" rtl="0" eaLnBrk="1" latinLnBrk="0" hangingPunct="1">
      <a:defRPr sz="2216" kern="1200">
        <a:solidFill>
          <a:schemeClr val="tx1"/>
        </a:solidFill>
        <a:latin typeface="Times New Roman" panose="02020603050405020304" pitchFamily="18" charset="0"/>
        <a:ea typeface="MS PGothic" panose="020B0600070205080204" pitchFamily="34" charset="-128"/>
        <a:cs typeface="+mn-cs"/>
      </a:defRPr>
    </a:lvl7pPr>
    <a:lvl8pPr marL="2533437" algn="l" defTabSz="723839" rtl="0" eaLnBrk="1" latinLnBrk="0" hangingPunct="1">
      <a:defRPr sz="2216" kern="1200">
        <a:solidFill>
          <a:schemeClr val="tx1"/>
        </a:solidFill>
        <a:latin typeface="Times New Roman" panose="02020603050405020304" pitchFamily="18" charset="0"/>
        <a:ea typeface="MS PGothic" panose="020B0600070205080204" pitchFamily="34" charset="-128"/>
        <a:cs typeface="+mn-cs"/>
      </a:defRPr>
    </a:lvl8pPr>
    <a:lvl9pPr marL="2895356" algn="l" defTabSz="723839" rtl="0" eaLnBrk="1" latinLnBrk="0" hangingPunct="1">
      <a:defRPr sz="2216"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5333" userDrawn="1">
          <p15:clr>
            <a:srgbClr val="A4A3A4"/>
          </p15:clr>
        </p15:guide>
        <p15:guide id="2" orient="horz" pos="4693" userDrawn="1">
          <p15:clr>
            <a:srgbClr val="A4A3A4"/>
          </p15:clr>
        </p15:guide>
        <p15:guide id="3" orient="horz" pos="3230" userDrawn="1">
          <p15:clr>
            <a:srgbClr val="A4A3A4"/>
          </p15:clr>
        </p15:guide>
        <p15:guide id="4" orient="horz" pos="5149" userDrawn="1">
          <p15:clr>
            <a:srgbClr val="A4A3A4"/>
          </p15:clr>
        </p15:guide>
        <p15:guide id="5" pos="569" userDrawn="1">
          <p15:clr>
            <a:srgbClr val="A4A3A4"/>
          </p15:clr>
        </p15:guide>
        <p15:guide id="6" pos="5472" userDrawn="1">
          <p15:clr>
            <a:srgbClr val="A4A3A4"/>
          </p15:clr>
        </p15:guide>
        <p15:guide id="7" pos="5852" userDrawn="1">
          <p15:clr>
            <a:srgbClr val="A4A3A4"/>
          </p15:clr>
        </p15:guide>
        <p15:guide id="8" pos="10754" userDrawn="1">
          <p15:clr>
            <a:srgbClr val="A4A3A4"/>
          </p15:clr>
        </p15:guide>
        <p15:guide id="9" pos="11134" userDrawn="1">
          <p15:clr>
            <a:srgbClr val="A4A3A4"/>
          </p15:clr>
        </p15:guide>
        <p15:guide id="10" pos="16036" userDrawn="1">
          <p15:clr>
            <a:srgbClr val="A4A3A4"/>
          </p15:clr>
        </p15:guide>
        <p15:guide id="11" pos="16416" userDrawn="1">
          <p15:clr>
            <a:srgbClr val="A4A3A4"/>
          </p15:clr>
        </p15:guide>
        <p15:guide id="12" pos="2131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6E3987-25C2-3D6B-D058-27E8D5035B88}" name="Norman, Sharon L :LSO Clinical Practice Support" initials="NSL:CPS" userId="S::SNORMAN@LHS.ORG::592823a4-1c71-4f19-bca8-86d2272bb643" providerId="AD"/>
  <p188:author id="{CAC20FBA-FAE0-BF7D-6AA3-6B62177E5BBA}" name="Elizabeth Espinoza" initials="EE" userId="S::espinoel@ohsu.edu::102f444d-cedd-4d71-b580-0f10039d42d1"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CCCC"/>
    <a:srgbClr val="66FF99"/>
    <a:srgbClr val="00CC99"/>
    <a:srgbClr val="00CCFF"/>
    <a:srgbClr val="33CCFF"/>
    <a:srgbClr val="00FF00"/>
    <a:srgbClr val="17D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549" autoAdjust="0"/>
    <p:restoredTop sz="93935" autoAdjust="0"/>
  </p:normalViewPr>
  <p:slideViewPr>
    <p:cSldViewPr>
      <p:cViewPr>
        <p:scale>
          <a:sx n="39" d="100"/>
          <a:sy n="39" d="100"/>
        </p:scale>
        <p:origin x="-1952" y="-2272"/>
      </p:cViewPr>
      <p:guideLst>
        <p:guide orient="horz" pos="15333"/>
        <p:guide orient="horz" pos="4693"/>
        <p:guide orient="horz" pos="3230"/>
        <p:guide orient="horz" pos="5149"/>
        <p:guide pos="569"/>
        <p:guide pos="5472"/>
        <p:guide pos="5852"/>
        <p:guide pos="10754"/>
        <p:guide pos="11134"/>
        <p:guide pos="16036"/>
        <p:guide pos="16416"/>
        <p:guide pos="21319"/>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5" Type="http://schemas.microsoft.com/office/2018/10/relationships/authors" Target="author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tags" Target="tags/tag1.xml"/><Relationship Id="rId1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Provider Adherence to Protocol</a:t>
            </a:r>
          </a:p>
        </c:rich>
      </c:tx>
      <c:layout>
        <c:manualLayout>
          <c:xMode val="edge"/>
          <c:yMode val="edge"/>
          <c:x val="0.254418363335289"/>
          <c:y val="0.27219807199029"/>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Sheet1!$A$2</c:f>
              <c:strCache>
                <c:ptCount val="1"/>
                <c:pt idx="0">
                  <c:v>Methadone</c:v>
                </c:pt>
              </c:strCache>
            </c:strRef>
          </c:tx>
          <c:spPr>
            <a:solidFill>
              <a:schemeClr val="accent1">
                <a:alpha val="85000"/>
              </a:schemeClr>
            </a:solidFill>
            <a:ln w="9525" cap="flat" cmpd="sng" algn="ctr">
              <a:solidFill>
                <a:schemeClr val="lt1">
                  <a:alpha val="50000"/>
                </a:schemeClr>
              </a:solidFill>
              <a:round/>
            </a:ln>
            <a:effectLst/>
          </c:spPr>
          <c:invertIfNegative val="0"/>
          <c:dLbls>
            <c:dLbl>
              <c:idx val="0"/>
              <c:layout/>
              <c:tx>
                <c:rich>
                  <a:bodyPr/>
                  <a:lstStyle/>
                  <a:p>
                    <a:r>
                      <a:rPr lang="mr-IN"/>
                      <a:t>79%</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44E4-6E4E-B363-EB2E41003E6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(Sheet1!$B$1,Sheet1!$D$1)</c:f>
              <c:strCache>
                <c:ptCount val="2"/>
                <c:pt idx="0">
                  <c:v>Series 1</c:v>
                </c:pt>
                <c:pt idx="1">
                  <c:v>Series 3</c:v>
                </c:pt>
              </c:strCache>
            </c:strRef>
          </c:cat>
          <c:val>
            <c:numRef>
              <c:f>(Sheet1!$B$2,Sheet1!$D$2)</c:f>
              <c:numCache>
                <c:formatCode>General</c:formatCode>
                <c:ptCount val="2"/>
                <c:pt idx="0">
                  <c:v>45.0</c:v>
                </c:pt>
              </c:numCache>
            </c:numRef>
          </c:val>
          <c:extLst xmlns:c16r2="http://schemas.microsoft.com/office/drawing/2015/06/chart">
            <c:ext xmlns:c16="http://schemas.microsoft.com/office/drawing/2014/chart" uri="{C3380CC4-5D6E-409C-BE32-E72D297353CC}">
              <c16:uniqueId val="{00000000-44E4-6E4E-B363-EB2E41003E6A}"/>
            </c:ext>
          </c:extLst>
        </c:ser>
        <c:ser>
          <c:idx val="2"/>
          <c:order val="1"/>
          <c:tx>
            <c:strRef>
              <c:f>Sheet1!$A$3</c:f>
              <c:strCache>
                <c:ptCount val="1"/>
                <c:pt idx="0">
                  <c:v>Gabapentin</c:v>
                </c:pt>
              </c:strCache>
            </c:strRef>
          </c:tx>
          <c:spPr>
            <a:solidFill>
              <a:schemeClr val="bg2">
                <a:alpha val="85000"/>
              </a:schemeClr>
            </a:solidFill>
            <a:ln w="9525" cap="flat" cmpd="sng" algn="ctr">
              <a:solidFill>
                <a:schemeClr val="lt1">
                  <a:alpha val="50000"/>
                </a:schemeClr>
              </a:solidFill>
              <a:round/>
            </a:ln>
            <a:effectLst/>
          </c:spPr>
          <c:invertIfNegative val="0"/>
          <c:dLbls>
            <c:dLbl>
              <c:idx val="0"/>
              <c:layout/>
              <c:tx>
                <c:rich>
                  <a:bodyPr/>
                  <a:lstStyle/>
                  <a:p>
                    <a:r>
                      <a:rPr lang="mr-IN" dirty="0"/>
                      <a:t>75%</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4E4-6E4E-B363-EB2E41003E6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(Sheet1!$B$1,Sheet1!$D$1)</c:f>
              <c:strCache>
                <c:ptCount val="2"/>
                <c:pt idx="0">
                  <c:v>Series 1</c:v>
                </c:pt>
                <c:pt idx="1">
                  <c:v>Series 3</c:v>
                </c:pt>
              </c:strCache>
            </c:strRef>
          </c:cat>
          <c:val>
            <c:numRef>
              <c:f>(Sheet1!$B$3,Sheet1!$D$3)</c:f>
              <c:numCache>
                <c:formatCode>General</c:formatCode>
                <c:ptCount val="2"/>
                <c:pt idx="0">
                  <c:v>43.0</c:v>
                </c:pt>
              </c:numCache>
            </c:numRef>
          </c:val>
          <c:extLst xmlns:c16r2="http://schemas.microsoft.com/office/drawing/2015/06/chart">
            <c:ext xmlns:c16="http://schemas.microsoft.com/office/drawing/2014/chart" uri="{C3380CC4-5D6E-409C-BE32-E72D297353CC}">
              <c16:uniqueId val="{00000002-44E4-6E4E-B363-EB2E41003E6A}"/>
            </c:ext>
          </c:extLst>
        </c:ser>
        <c:ser>
          <c:idx val="1"/>
          <c:order val="2"/>
          <c:tx>
            <c:strRef>
              <c:f>Sheet1!$A$4</c:f>
              <c:strCache>
                <c:ptCount val="1"/>
                <c:pt idx="0">
                  <c:v>Diazepam</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layout/>
              <c:tx>
                <c:rich>
                  <a:bodyPr/>
                  <a:lstStyle/>
                  <a:p>
                    <a:r>
                      <a:rPr lang="mr-IN"/>
                      <a:t>100%</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44E4-6E4E-B363-EB2E41003E6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(Sheet1!$B$1,Sheet1!$D$1)</c:f>
              <c:strCache>
                <c:ptCount val="2"/>
                <c:pt idx="0">
                  <c:v>Series 1</c:v>
                </c:pt>
                <c:pt idx="1">
                  <c:v>Series 3</c:v>
                </c:pt>
              </c:strCache>
            </c:strRef>
          </c:cat>
          <c:val>
            <c:numRef>
              <c:f>(Sheet1!$B$4,Sheet1!$D$4)</c:f>
              <c:numCache>
                <c:formatCode>General</c:formatCode>
                <c:ptCount val="2"/>
                <c:pt idx="0">
                  <c:v>57.0</c:v>
                </c:pt>
              </c:numCache>
            </c:numRef>
          </c:val>
          <c:extLst xmlns:c16r2="http://schemas.microsoft.com/office/drawing/2015/06/chart">
            <c:ext xmlns:c16="http://schemas.microsoft.com/office/drawing/2014/chart" uri="{C3380CC4-5D6E-409C-BE32-E72D297353CC}">
              <c16:uniqueId val="{00000003-44E4-6E4E-B363-EB2E41003E6A}"/>
            </c:ext>
          </c:extLst>
        </c:ser>
        <c:ser>
          <c:idx val="3"/>
          <c:order val="3"/>
          <c:tx>
            <c:strRef>
              <c:f>Sheet1!$A$5</c:f>
              <c:strCache>
                <c:ptCount val="1"/>
                <c:pt idx="0">
                  <c:v>Oxycodone</c:v>
                </c:pt>
              </c:strCache>
            </c:strRef>
          </c:tx>
          <c:spPr>
            <a:solidFill>
              <a:schemeClr val="accent4">
                <a:alpha val="85000"/>
              </a:schemeClr>
            </a:solidFill>
            <a:ln w="9525" cap="flat" cmpd="sng" algn="ctr">
              <a:solidFill>
                <a:schemeClr val="lt1">
                  <a:alpha val="50000"/>
                </a:schemeClr>
              </a:solidFill>
              <a:round/>
            </a:ln>
            <a:effectLst/>
          </c:spPr>
          <c:invertIfNegative val="0"/>
          <c:dLbls>
            <c:dLbl>
              <c:idx val="0"/>
              <c:layout/>
              <c:tx>
                <c:rich>
                  <a:bodyPr/>
                  <a:lstStyle/>
                  <a:p>
                    <a:r>
                      <a:rPr lang="mr-IN"/>
                      <a:t>95%</a:t>
                    </a:r>
                  </a:p>
                </c:rich>
              </c:tx>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44E4-6E4E-B363-EB2E41003E6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(Sheet1!$B$1,Sheet1!$D$1)</c:f>
              <c:strCache>
                <c:ptCount val="2"/>
                <c:pt idx="0">
                  <c:v>Series 1</c:v>
                </c:pt>
                <c:pt idx="1">
                  <c:v>Series 3</c:v>
                </c:pt>
              </c:strCache>
            </c:strRef>
          </c:cat>
          <c:val>
            <c:numRef>
              <c:f>(Sheet1!$B$5,Sheet1!$D$5)</c:f>
              <c:numCache>
                <c:formatCode>General</c:formatCode>
                <c:ptCount val="2"/>
                <c:pt idx="0">
                  <c:v>54.0</c:v>
                </c:pt>
              </c:numCache>
            </c:numRef>
          </c:val>
          <c:extLst xmlns:c16r2="http://schemas.microsoft.com/office/drawing/2015/06/chart">
            <c:ext xmlns:c16="http://schemas.microsoft.com/office/drawing/2014/chart" uri="{C3380CC4-5D6E-409C-BE32-E72D297353CC}">
              <c16:uniqueId val="{00000004-44E4-6E4E-B363-EB2E41003E6A}"/>
            </c:ext>
          </c:extLst>
        </c:ser>
        <c:dLbls>
          <c:dLblPos val="inEnd"/>
          <c:showLegendKey val="0"/>
          <c:showVal val="1"/>
          <c:showCatName val="0"/>
          <c:showSerName val="0"/>
          <c:showPercent val="0"/>
          <c:showBubbleSize val="0"/>
        </c:dLbls>
        <c:gapWidth val="65"/>
        <c:axId val="-46625744"/>
        <c:axId val="-159749808"/>
      </c:barChart>
      <c:catAx>
        <c:axId val="-46625744"/>
        <c:scaling>
          <c:orientation val="minMax"/>
        </c:scaling>
        <c:delete val="1"/>
        <c:axPos val="l"/>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Total Patients (n=57)</a:t>
                </a:r>
              </a:p>
            </c:rich>
          </c:tx>
          <c:layout>
            <c:manualLayout>
              <c:xMode val="edge"/>
              <c:yMode val="edge"/>
              <c:x val="0.00935291685195548"/>
              <c:y val="0.324332586838783"/>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159749808"/>
        <c:crosses val="autoZero"/>
        <c:auto val="1"/>
        <c:lblAlgn val="ctr"/>
        <c:lblOffset val="100"/>
        <c:noMultiLvlLbl val="0"/>
      </c:catAx>
      <c:valAx>
        <c:axId val="-15974980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Adherence to Protocol</a:t>
                </a:r>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662574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modernComment_108_80941FF1.xml><?xml version="1.0" encoding="utf-8"?>
<p188:cmLst xmlns:a="http://schemas.openxmlformats.org/drawingml/2006/main" xmlns:r="http://schemas.openxmlformats.org/officeDocument/2006/relationships" xmlns:p188="http://schemas.microsoft.com/office/powerpoint/2018/8/main">
  <p188:cm id="{AF2CE0F1-8855-734C-8AED-7ACEDE289961}" authorId="{786E3987-25C2-3D6B-D058-27E8D5035B88}" created="2024-02-15T23:15:38.990">
    <ac:deMkLst xmlns:ac="http://schemas.microsoft.com/office/drawing/2013/main/command">
      <pc:docMk xmlns:pc="http://schemas.microsoft.com/office/powerpoint/2013/main/command"/>
      <pc:sldMk xmlns:pc="http://schemas.microsoft.com/office/powerpoint/2013/main/command" cId="2157191153" sldId="264"/>
      <ac:picMk id="2" creationId="{8119F606-E47B-0612-4388-CE036E0C517C}"/>
    </ac:deMkLst>
    <p188:txBody>
      <a:bodyPr/>
      <a:lstStyle/>
      <a:p>
        <a:r>
          <a:rPr lang="en-US"/>
          <a:t>I would de-emphasize the conceptual Framework.   I would emphasize the Take Home message.   </a:t>
        </a:r>
      </a:p>
    </p188:txBody>
  </p188:cm>
  <p188:cm id="{2996DA56-CA60-3C44-9FAF-B124FD23DBE8}" authorId="{786E3987-25C2-3D6B-D058-27E8D5035B88}" created="2024-02-15T23:16:37.178">
    <ac:deMkLst xmlns:ac="http://schemas.microsoft.com/office/drawing/2013/main/command">
      <pc:docMk xmlns:pc="http://schemas.microsoft.com/office/powerpoint/2013/main/command"/>
      <pc:sldMk xmlns:pc="http://schemas.microsoft.com/office/powerpoint/2013/main/command" cId="2157191153" sldId="264"/>
      <ac:spMk id="4135" creationId="{00000000-0000-0000-0000-000000000000}"/>
    </ac:deMkLst>
    <p188:txBody>
      <a:bodyPr/>
      <a:lstStyle/>
      <a:p>
        <a:r>
          <a:rPr lang="en-US"/>
          <a:t>Could you send us the LEND poster template, as my comments are not taking into acct the LEND poster template.</a:t>
        </a:r>
      </a:p>
    </p188:txBody>
  </p188:cm>
  <p188:cm id="{98A12E65-7964-674E-83DA-A0279E7E233F}" authorId="{786E3987-25C2-3D6B-D058-27E8D5035B88}" created="2024-02-15T23:17:19.446">
    <ac:deMkLst xmlns:ac="http://schemas.microsoft.com/office/drawing/2013/main/command">
      <pc:docMk xmlns:pc="http://schemas.microsoft.com/office/powerpoint/2013/main/command"/>
      <pc:sldMk xmlns:pc="http://schemas.microsoft.com/office/powerpoint/2013/main/command" cId="2157191153" sldId="264"/>
      <ac:spMk id="15368" creationId="{00000000-0000-0000-0000-000000000000}"/>
    </ac:deMkLst>
    <p188:txBody>
      <a:bodyPr/>
      <a:lstStyle/>
      <a:p>
        <a:r>
          <a:rPr lang="en-US"/>
          <a:t>I would suggest, a QR code with the references</a:t>
        </a:r>
      </a:p>
    </p188:txBody>
  </p188:cm>
  <p188:cm id="{1212E27C-9BF2-5045-BEC7-B43C63ADD0A2}" authorId="{786E3987-25C2-3D6B-D058-27E8D5035B88}" created="2024-02-15T23:18:02.014">
    <ac:deMkLst xmlns:ac="http://schemas.microsoft.com/office/drawing/2013/main/command">
      <pc:docMk xmlns:pc="http://schemas.microsoft.com/office/powerpoint/2013/main/command"/>
      <pc:sldMk xmlns:pc="http://schemas.microsoft.com/office/powerpoint/2013/main/command" cId="2157191153" sldId="264"/>
      <ac:spMk id="15368" creationId="{00000000-0000-0000-0000-000000000000}"/>
    </ac:deMkLst>
    <p188:txBody>
      <a:bodyPr/>
      <a:lstStyle/>
      <a:p>
        <a:r>
          <a:rPr lang="en-US"/>
          <a:t>I would break the first bullet into two bullets.
</a:t>
        </a:r>
      </a:p>
    </p188:txBody>
  </p188:cm>
  <p188:cm id="{FD7BE221-23CB-AE45-BFAE-77DB0FD6A389}" authorId="{786E3987-25C2-3D6B-D058-27E8D5035B88}" created="2024-02-15T23:19:02.395">
    <ac:deMkLst xmlns:ac="http://schemas.microsoft.com/office/drawing/2013/main/command">
      <pc:docMk xmlns:pc="http://schemas.microsoft.com/office/powerpoint/2013/main/command"/>
      <pc:sldMk xmlns:pc="http://schemas.microsoft.com/office/powerpoint/2013/main/command" cId="2157191153" sldId="264"/>
      <ac:spMk id="15368" creationId="{00000000-0000-0000-0000-000000000000}"/>
    </ac:deMkLst>
    <p188:txBody>
      <a:bodyPr/>
      <a:lstStyle/>
      <a:p>
        <a:r>
          <a:rPr lang="en-US"/>
          <a:t>I would place white space between each bullet in the background sectcion
</a:t>
        </a:r>
      </a:p>
    </p188:txBody>
  </p188:cm>
  <p188:cm id="{503CE9DD-09C9-E643-8615-68CD0BFD61E4}" authorId="{786E3987-25C2-3D6B-D058-27E8D5035B88}" created="2024-02-15T23:20:49.737">
    <ac:deMkLst xmlns:ac="http://schemas.microsoft.com/office/drawing/2013/main/command">
      <pc:docMk xmlns:pc="http://schemas.microsoft.com/office/powerpoint/2013/main/command"/>
      <pc:sldMk xmlns:pc="http://schemas.microsoft.com/office/powerpoint/2013/main/command" cId="2157191153" sldId="264"/>
      <ac:spMk id="15368" creationId="{00000000-0000-0000-0000-000000000000}"/>
    </ac:deMkLst>
    <p188:txBody>
      <a:bodyPr/>
      <a:lstStyle/>
      <a:p>
        <a:r>
          <a:rPr lang="en-US"/>
          <a:t>For the purpose, what is the purpose,  ?   A QI project to evaluate the implementation of a multimodal pain management protocol..</a:t>
        </a:r>
      </a:p>
    </p188:txBody>
  </p188:cm>
  <p188:cm id="{9B517032-9FC4-3642-ADE4-4C3F2EA517CB}" authorId="{786E3987-25C2-3D6B-D058-27E8D5035B88}" created="2024-02-15T23:46:02.095">
    <ac:txMkLst xmlns:ac="http://schemas.microsoft.com/office/drawing/2013/main/command">
      <pc:docMk xmlns:pc="http://schemas.microsoft.com/office/powerpoint/2013/main/command"/>
      <pc:sldMk xmlns:pc="http://schemas.microsoft.com/office/powerpoint/2013/main/command" cId="2157191153" sldId="264"/>
      <ac:spMk id="53" creationId="{00000000-0000-0000-0000-000000000000}"/>
      <ac:txMk cp="35">
        <ac:context len="117" hash="3195306815"/>
      </ac:txMk>
    </ac:txMkLst>
    <p188:pos x="12770853" y="611658"/>
    <p188:txBody>
      <a:bodyPr/>
      <a:lstStyle/>
      <a:p>
        <a:r>
          <a:rPr lang="en-US"/>
          <a:t>Your paper used instrumentation.
</a:t>
        </a:r>
      </a:p>
    </p188:txBody>
  </p188:cm>
  <p188:cm id="{8B4C2361-114B-E94D-932F-66E1C3665779}" authorId="{786E3987-25C2-3D6B-D058-27E8D5035B88}" created="2024-02-15T23:47:14.034">
    <ac:txMkLst xmlns:ac="http://schemas.microsoft.com/office/drawing/2013/main/command">
      <pc:docMk xmlns:pc="http://schemas.microsoft.com/office/powerpoint/2013/main/command"/>
      <pc:sldMk xmlns:pc="http://schemas.microsoft.com/office/powerpoint/2013/main/command" cId="2157191153" sldId="264"/>
      <ac:spMk id="53" creationId="{00000000-0000-0000-0000-000000000000}"/>
      <ac:txMk cp="35">
        <ac:context len="117" hash="3195306815"/>
      </ac:txMk>
    </ac:txMkLst>
    <p188:pos x="12770853" y="611658"/>
    <p188:replyLst>
      <p188:reply id="{C962283A-EEE0-4A57-AF86-3E0E1386BF80}" authorId="{786E3987-25C2-3D6B-D058-27E8D5035B88}" created="2024-02-15T23:48:15.138">
        <p188:txBody>
          <a:bodyPr/>
          <a:lstStyle/>
          <a:p>
            <a:r>
              <a:rPr lang="en-US"/>
              <a:t>I would clarify #1, #2, #3, what is the intent,  start with #1 or #3?
</a:t>
            </a:r>
          </a:p>
        </p188:txBody>
      </p188:reply>
    </p188:replyLst>
    <p188:txBody>
      <a:bodyPr/>
      <a:lstStyle/>
      <a:p>
        <a:r>
          <a:rPr lang="en-US"/>
          <a:t>Great visual.</a:t>
        </a:r>
      </a:p>
    </p188:txBody>
  </p188:cm>
  <p188:cm id="{FBEF0B0C-0255-5B41-9F79-5095EE792109}" authorId="{786E3987-25C2-3D6B-D058-27E8D5035B88}" created="2024-02-15T23:48:54.868">
    <ac:deMkLst xmlns:ac="http://schemas.microsoft.com/office/drawing/2013/main/command">
      <pc:docMk xmlns:pc="http://schemas.microsoft.com/office/powerpoint/2013/main/command"/>
      <pc:sldMk xmlns:pc="http://schemas.microsoft.com/office/powerpoint/2013/main/command" cId="2157191153" sldId="264"/>
      <ac:spMk id="53" creationId="{00000000-0000-0000-0000-000000000000}"/>
    </ac:deMkLst>
    <p188:txBody>
      <a:bodyPr/>
      <a:lstStyle/>
      <a:p>
        <a:r>
          <a:rPr lang="en-US"/>
          <a:t>This could be considered the Management Best Practices?
</a:t>
        </a:r>
      </a:p>
    </p188:txBody>
  </p188:cm>
  <p188:cm id="{7FD56C4F-6EB8-C340-8341-23E2287D19F9}" authorId="{786E3987-25C2-3D6B-D058-27E8D5035B88}" created="2024-02-15T23:49:24.931">
    <ac:deMkLst xmlns:ac="http://schemas.microsoft.com/office/drawing/2013/main/command">
      <pc:docMk xmlns:pc="http://schemas.microsoft.com/office/powerpoint/2013/main/command"/>
      <pc:sldMk xmlns:pc="http://schemas.microsoft.com/office/powerpoint/2013/main/command" cId="2157191153" sldId="264"/>
      <ac:spMk id="53" creationId="{00000000-0000-0000-0000-000000000000}"/>
    </ac:deMkLst>
    <p188:txBody>
      <a:bodyPr/>
      <a:lstStyle/>
      <a:p>
        <a:r>
          <a:rPr lang="en-US"/>
          <a:t>I would have this smaller and highlight the take home point
</a:t>
        </a:r>
      </a:p>
    </p188:txBody>
  </p188:cm>
  <p188:cm id="{3DEA1D5A-9980-5447-B48E-288982046D7B}" authorId="{786E3987-25C2-3D6B-D058-27E8D5035B88}" created="2024-02-15T23:51:21.469">
    <ac:txMkLst xmlns:ac="http://schemas.microsoft.com/office/drawing/2013/main/command">
      <pc:docMk xmlns:pc="http://schemas.microsoft.com/office/powerpoint/2013/main/command"/>
      <pc:sldMk xmlns:pc="http://schemas.microsoft.com/office/powerpoint/2013/main/command" cId="2157191153" sldId="264"/>
      <ac:spMk id="2065" creationId="{00000000-0000-0000-0000-000000000000}"/>
      <ac:txMk cp="0">
        <ac:context len="1" hash="13"/>
      </ac:txMk>
    </ac:txMkLst>
    <p188:pos x="4098773" y="4194642"/>
    <p188:txBody>
      <a:bodyPr/>
      <a:lstStyle/>
      <a:p>
        <a:r>
          <a:rPr lang="en-US"/>
          <a:t>AS this is QI and not research, you should use the term participant.
</a:t>
        </a:r>
      </a:p>
    </p188:txBody>
  </p188:cm>
  <p188:cm id="{266E748F-7A9E-A143-8EE6-FF8A0F258E6E}" authorId="{786E3987-25C2-3D6B-D058-27E8D5035B88}" created="2024-02-15T23:52:04.871">
    <ac:deMkLst xmlns:ac="http://schemas.microsoft.com/office/drawing/2013/main/command">
      <pc:docMk xmlns:pc="http://schemas.microsoft.com/office/powerpoint/2013/main/command"/>
      <pc:sldMk xmlns:pc="http://schemas.microsoft.com/office/powerpoint/2013/main/command" cId="2157191153" sldId="264"/>
      <ac:spMk id="2065" creationId="{00000000-0000-0000-0000-000000000000}"/>
    </ac:deMkLst>
    <p188:txBody>
      <a:bodyPr/>
      <a:lstStyle/>
      <a:p>
        <a:r>
          <a:rPr lang="en-US"/>
          <a:t>If this is a protocol, then the competency framework should have protocol as section header.</a:t>
        </a:r>
      </a:p>
    </p188:txBody>
  </p188:cm>
  <p188:cm id="{F3A709FE-AA5A-CE43-B583-C0A35C48AA4D}" authorId="{786E3987-25C2-3D6B-D058-27E8D5035B88}" created="2024-02-17T00:04:45.810">
    <ac:txMkLst xmlns:ac="http://schemas.microsoft.com/office/drawing/2013/main/command">
      <pc:docMk xmlns:pc="http://schemas.microsoft.com/office/powerpoint/2013/main/command"/>
      <pc:sldMk xmlns:pc="http://schemas.microsoft.com/office/powerpoint/2013/main/command" cId="2157191153" sldId="264"/>
      <ac:spMk id="2065" creationId="{00000000-0000-0000-0000-000000000000}"/>
      <ac:txMk cp="0">
        <ac:context len="1" hash="13"/>
      </ac:txMk>
    </ac:txMkLst>
    <p188:pos x="7266287" y="5044874"/>
    <p188:txBody>
      <a:bodyPr/>
      <a:lstStyle/>
      <a:p>
        <a:r>
          <a:rPr lang="en-US"/>
          <a:t>How are differences between opioids and analgesics?</a:t>
        </a:r>
      </a:p>
    </p188:txBody>
  </p188:cm>
  <p188:cm id="{C09A096F-1760-7546-9A6E-769477ACA376}" authorId="{786E3987-25C2-3D6B-D058-27E8D5035B88}" created="2024-02-17T00:05:13.051">
    <ac:txMkLst xmlns:ac="http://schemas.microsoft.com/office/drawing/2013/main/command">
      <pc:docMk xmlns:pc="http://schemas.microsoft.com/office/powerpoint/2013/main/command"/>
      <pc:sldMk xmlns:pc="http://schemas.microsoft.com/office/powerpoint/2013/main/command" cId="2157191153" sldId="264"/>
      <ac:spMk id="2065" creationId="{00000000-0000-0000-0000-000000000000}"/>
      <ac:txMk cp="0">
        <ac:context len="1" hash="13"/>
      </ac:txMk>
    </ac:txMkLst>
    <p188:pos x="7266287" y="5044874"/>
    <p188:txBody>
      <a:bodyPr/>
      <a:lstStyle/>
      <a:p>
        <a:r>
          <a:rPr lang="en-US"/>
          <a:t>I would have a visual graph of this data.</a:t>
        </a:r>
      </a:p>
    </p188:txBody>
  </p188:cm>
  <p188:cm id="{B79928C9-0295-E34B-9C1A-17D0D60B3710}" authorId="{786E3987-25C2-3D6B-D058-27E8D5035B88}" created="2024-02-17T00:07:30.839">
    <ac:txMkLst xmlns:ac="http://schemas.microsoft.com/office/drawing/2013/main/command">
      <pc:docMk xmlns:pc="http://schemas.microsoft.com/office/powerpoint/2013/main/command"/>
      <pc:sldMk xmlns:pc="http://schemas.microsoft.com/office/powerpoint/2013/main/command" cId="2157191153" sldId="264"/>
      <ac:spMk id="2065" creationId="{00000000-0000-0000-0000-000000000000}"/>
      <ac:txMk cp="384">
        <ac:context len="411" hash="3605736988"/>
      </ac:txMk>
    </ac:txMkLst>
    <p188:pos x="8455007" y="14524154"/>
    <p188:txBody>
      <a:bodyPr/>
      <a:lstStyle/>
      <a:p>
        <a:r>
          <a:rPr lang="en-US"/>
          <a:t>I would use a visual. Table or graph.  </a:t>
        </a:r>
      </a:p>
    </p188:txBody>
  </p188:cm>
  <p188:cm id="{BE373638-7116-AC40-842B-41992B993D01}" authorId="{786E3987-25C2-3D6B-D058-27E8D5035B88}" created="2024-02-17T00:08:56.658">
    <ac:txMkLst xmlns:ac="http://schemas.microsoft.com/office/drawing/2013/main/command">
      <pc:docMk xmlns:pc="http://schemas.microsoft.com/office/powerpoint/2013/main/command"/>
      <pc:sldMk xmlns:pc="http://schemas.microsoft.com/office/powerpoint/2013/main/command" cId="2157191153" sldId="264"/>
      <ac:spMk id="2065" creationId="{00000000-0000-0000-0000-000000000000}"/>
      <ac:txMk cp="384">
        <ac:context len="411" hash="3605736988"/>
      </ac:txMk>
    </ac:txMkLst>
    <p188:pos x="8455007" y="14524154"/>
    <p188:txBody>
      <a:bodyPr/>
      <a:lstStyle/>
      <a:p>
        <a:r>
          <a:rPr lang="en-US"/>
          <a:t>This statement does not align with your aim.  </a:t>
        </a:r>
      </a:p>
    </p188:txBody>
  </p188:cm>
</p188:cmLst>
</file>

<file path=ppt/drawings/drawing1.xml><?xml version="1.0" encoding="utf-8"?>
<c:userShapes xmlns:c="http://schemas.openxmlformats.org/drawingml/2006/chart">
  <cdr:relSizeAnchor xmlns:cdr="http://schemas.openxmlformats.org/drawingml/2006/chartDrawing">
    <cdr:from>
      <cdr:x>0.02994</cdr:x>
      <cdr:y>0.44375</cdr:y>
    </cdr:from>
    <cdr:to>
      <cdr:x>0.14795</cdr:x>
      <cdr:y>0.4684</cdr:y>
    </cdr:to>
    <cdr:sp macro="" textlink="">
      <cdr:nvSpPr>
        <cdr:cNvPr id="2" name="TextBox 1">
          <a:extLst xmlns:a="http://schemas.openxmlformats.org/drawingml/2006/main">
            <a:ext uri="{FF2B5EF4-FFF2-40B4-BE49-F238E27FC236}">
              <a16:creationId xmlns="" xmlns:a16="http://schemas.microsoft.com/office/drawing/2014/main" id="{45CB739F-1F99-3B03-0724-6B59CA5C575E}"/>
            </a:ext>
          </a:extLst>
        </cdr:cNvPr>
        <cdr:cNvSpPr txBox="1"/>
      </cdr:nvSpPr>
      <cdr:spPr>
        <a:xfrm xmlns:a="http://schemas.openxmlformats.org/drawingml/2006/main">
          <a:off x="232030" y="1371600"/>
          <a:ext cx="914400" cy="76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14788" cy="368300"/>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ea typeface="ＭＳ Ｐゴシック" charset="-128"/>
              </a:defRPr>
            </a:lvl1pPr>
          </a:lstStyle>
          <a:p>
            <a:pPr>
              <a:defRPr/>
            </a:pPr>
            <a:endParaRPr lang="en-AU"/>
          </a:p>
        </p:txBody>
      </p:sp>
      <p:sp>
        <p:nvSpPr>
          <p:cNvPr id="4099" name="Rectangle 3"/>
          <p:cNvSpPr>
            <a:spLocks noGrp="1" noChangeArrowheads="1"/>
          </p:cNvSpPr>
          <p:nvPr>
            <p:ph type="dt" sz="quarter" idx="1"/>
          </p:nvPr>
        </p:nvSpPr>
        <p:spPr bwMode="auto">
          <a:xfrm>
            <a:off x="5219700" y="0"/>
            <a:ext cx="4111625" cy="368300"/>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ea typeface="ＭＳ Ｐゴシック" charset="-128"/>
              </a:defRPr>
            </a:lvl1pPr>
          </a:lstStyle>
          <a:p>
            <a:pPr>
              <a:defRPr/>
            </a:pPr>
            <a:endParaRPr lang="en-AU"/>
          </a:p>
        </p:txBody>
      </p:sp>
      <p:sp>
        <p:nvSpPr>
          <p:cNvPr id="4100" name="Rectangle 4"/>
          <p:cNvSpPr>
            <a:spLocks noGrp="1" noChangeArrowheads="1"/>
          </p:cNvSpPr>
          <p:nvPr>
            <p:ph type="ftr" sz="quarter" idx="2"/>
          </p:nvPr>
        </p:nvSpPr>
        <p:spPr bwMode="auto">
          <a:xfrm>
            <a:off x="0" y="6661150"/>
            <a:ext cx="4014788" cy="366713"/>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ea typeface="ＭＳ Ｐゴシック" charset="-128"/>
              </a:defRPr>
            </a:lvl1pPr>
          </a:lstStyle>
          <a:p>
            <a:pPr>
              <a:defRPr/>
            </a:pPr>
            <a:endParaRPr lang="en-AU"/>
          </a:p>
        </p:txBody>
      </p:sp>
      <p:sp>
        <p:nvSpPr>
          <p:cNvPr id="4101" name="Rectangle 5"/>
          <p:cNvSpPr>
            <a:spLocks noGrp="1" noChangeArrowheads="1"/>
          </p:cNvSpPr>
          <p:nvPr>
            <p:ph type="sldNum" sz="quarter" idx="3"/>
          </p:nvPr>
        </p:nvSpPr>
        <p:spPr bwMode="auto">
          <a:xfrm>
            <a:off x="5219700" y="6661150"/>
            <a:ext cx="4111625" cy="366713"/>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pPr>
              <a:defRPr/>
            </a:pPr>
            <a:fld id="{22659FE1-1A59-4B4A-8726-FF89554255AF}" type="slidenum">
              <a:rPr lang="en-AU" altLang="en-US"/>
              <a:pPr>
                <a:defRPr/>
              </a:pPr>
              <a:t>‹#›</a:t>
            </a:fld>
            <a:endParaRPr lang="en-A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14788" cy="368300"/>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ea typeface="ＭＳ Ｐゴシック" charset="-128"/>
              </a:defRPr>
            </a:lvl1pPr>
          </a:lstStyle>
          <a:p>
            <a:pPr>
              <a:defRPr/>
            </a:pPr>
            <a:endParaRPr lang="en-AU"/>
          </a:p>
        </p:txBody>
      </p:sp>
      <p:sp>
        <p:nvSpPr>
          <p:cNvPr id="3075" name="Rectangle 3"/>
          <p:cNvSpPr>
            <a:spLocks noGrp="1" noChangeArrowheads="1"/>
          </p:cNvSpPr>
          <p:nvPr>
            <p:ph type="dt" idx="1"/>
          </p:nvPr>
        </p:nvSpPr>
        <p:spPr bwMode="auto">
          <a:xfrm>
            <a:off x="5219700" y="0"/>
            <a:ext cx="4111625" cy="368300"/>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ea typeface="ＭＳ Ｐゴシック" charset="-128"/>
              </a:defRPr>
            </a:lvl1pPr>
          </a:lstStyle>
          <a:p>
            <a:pPr>
              <a:defRPr/>
            </a:pPr>
            <a:endParaRPr lang="en-AU"/>
          </a:p>
        </p:txBody>
      </p:sp>
      <p:sp>
        <p:nvSpPr>
          <p:cNvPr id="2052" name="Rectangle 4"/>
          <p:cNvSpPr>
            <a:spLocks noGrp="1" noRot="1" noChangeAspect="1" noChangeArrowheads="1" noTextEdit="1"/>
          </p:cNvSpPr>
          <p:nvPr>
            <p:ph type="sldImg" idx="2"/>
          </p:nvPr>
        </p:nvSpPr>
        <p:spPr bwMode="auto">
          <a:xfrm>
            <a:off x="2871788" y="523875"/>
            <a:ext cx="3494087" cy="2620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204913" y="3355975"/>
            <a:ext cx="6823075" cy="314801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6661150"/>
            <a:ext cx="4014788" cy="366713"/>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ea typeface="ＭＳ Ｐゴシック" charset="-128"/>
              </a:defRPr>
            </a:lvl1pPr>
          </a:lstStyle>
          <a:p>
            <a:pPr>
              <a:defRPr/>
            </a:pPr>
            <a:endParaRPr lang="en-AU"/>
          </a:p>
        </p:txBody>
      </p:sp>
      <p:sp>
        <p:nvSpPr>
          <p:cNvPr id="3079" name="Rectangle 7"/>
          <p:cNvSpPr>
            <a:spLocks noGrp="1" noChangeArrowheads="1"/>
          </p:cNvSpPr>
          <p:nvPr>
            <p:ph type="sldNum" sz="quarter" idx="5"/>
          </p:nvPr>
        </p:nvSpPr>
        <p:spPr bwMode="auto">
          <a:xfrm>
            <a:off x="5219700" y="6661150"/>
            <a:ext cx="4111625" cy="366713"/>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vl1pPr>
          </a:lstStyle>
          <a:p>
            <a:pPr>
              <a:defRPr/>
            </a:pPr>
            <a:fld id="{CFD91A30-0E16-429D-A715-A020EBD04B0C}"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8" kern="1200">
        <a:solidFill>
          <a:schemeClr val="tx1"/>
        </a:solidFill>
        <a:latin typeface="Times New Roman" pitchFamily="18" charset="0"/>
        <a:ea typeface="MS PGothic" panose="020B0600070205080204" pitchFamily="34" charset="-128"/>
        <a:cs typeface="ＭＳ Ｐゴシック" charset="-128"/>
      </a:defRPr>
    </a:lvl1pPr>
    <a:lvl2pPr marL="417213" algn="l" rtl="0" eaLnBrk="0" fontAlgn="base" hangingPunct="0">
      <a:spcBef>
        <a:spcPct val="30000"/>
      </a:spcBef>
      <a:spcAft>
        <a:spcPct val="0"/>
      </a:spcAft>
      <a:defRPr sz="1108" kern="1200">
        <a:solidFill>
          <a:schemeClr val="tx1"/>
        </a:solidFill>
        <a:latin typeface="Times New Roman" pitchFamily="18" charset="0"/>
        <a:ea typeface="MS PGothic" panose="020B0600070205080204" pitchFamily="34" charset="-128"/>
        <a:cs typeface="+mn-cs"/>
      </a:defRPr>
    </a:lvl2pPr>
    <a:lvl3pPr marL="835683" algn="l" rtl="0" eaLnBrk="0" fontAlgn="base" hangingPunct="0">
      <a:spcBef>
        <a:spcPct val="30000"/>
      </a:spcBef>
      <a:spcAft>
        <a:spcPct val="0"/>
      </a:spcAft>
      <a:defRPr sz="1108" kern="1200">
        <a:solidFill>
          <a:schemeClr val="tx1"/>
        </a:solidFill>
        <a:latin typeface="Times New Roman" pitchFamily="18" charset="0"/>
        <a:ea typeface="MS PGothic" panose="020B0600070205080204" pitchFamily="34" charset="-128"/>
        <a:cs typeface="+mn-cs"/>
      </a:defRPr>
    </a:lvl3pPr>
    <a:lvl4pPr marL="1252895" algn="l" rtl="0" eaLnBrk="0" fontAlgn="base" hangingPunct="0">
      <a:spcBef>
        <a:spcPct val="30000"/>
      </a:spcBef>
      <a:spcAft>
        <a:spcPct val="0"/>
      </a:spcAft>
      <a:defRPr sz="1108" kern="1200">
        <a:solidFill>
          <a:schemeClr val="tx1"/>
        </a:solidFill>
        <a:latin typeface="Times New Roman" pitchFamily="18" charset="0"/>
        <a:ea typeface="MS PGothic" panose="020B0600070205080204" pitchFamily="34" charset="-128"/>
        <a:cs typeface="+mn-cs"/>
      </a:defRPr>
    </a:lvl4pPr>
    <a:lvl5pPr marL="1671364" algn="l" rtl="0" eaLnBrk="0" fontAlgn="base" hangingPunct="0">
      <a:spcBef>
        <a:spcPct val="30000"/>
      </a:spcBef>
      <a:spcAft>
        <a:spcPct val="0"/>
      </a:spcAft>
      <a:defRPr sz="1108" kern="1200">
        <a:solidFill>
          <a:schemeClr val="tx1"/>
        </a:solidFill>
        <a:latin typeface="Times New Roman" pitchFamily="18" charset="0"/>
        <a:ea typeface="MS PGothic" panose="020B0600070205080204" pitchFamily="34" charset="-128"/>
        <a:cs typeface="+mn-cs"/>
      </a:defRPr>
    </a:lvl5pPr>
    <a:lvl6pPr marL="2089542" algn="l" defTabSz="835817" rtl="0" eaLnBrk="1" latinLnBrk="0" hangingPunct="1">
      <a:defRPr sz="1108" kern="1200">
        <a:solidFill>
          <a:schemeClr val="tx1"/>
        </a:solidFill>
        <a:latin typeface="+mn-lt"/>
        <a:ea typeface="+mn-ea"/>
        <a:cs typeface="+mn-cs"/>
      </a:defRPr>
    </a:lvl6pPr>
    <a:lvl7pPr marL="2507451" algn="l" defTabSz="835817" rtl="0" eaLnBrk="1" latinLnBrk="0" hangingPunct="1">
      <a:defRPr sz="1108" kern="1200">
        <a:solidFill>
          <a:schemeClr val="tx1"/>
        </a:solidFill>
        <a:latin typeface="+mn-lt"/>
        <a:ea typeface="+mn-ea"/>
        <a:cs typeface="+mn-cs"/>
      </a:defRPr>
    </a:lvl7pPr>
    <a:lvl8pPr marL="2925359" algn="l" defTabSz="835817" rtl="0" eaLnBrk="1" latinLnBrk="0" hangingPunct="1">
      <a:defRPr sz="1108" kern="1200">
        <a:solidFill>
          <a:schemeClr val="tx1"/>
        </a:solidFill>
        <a:latin typeface="+mn-lt"/>
        <a:ea typeface="+mn-ea"/>
        <a:cs typeface="+mn-cs"/>
      </a:defRPr>
    </a:lvl8pPr>
    <a:lvl9pPr marL="3343268" algn="l" defTabSz="835817" rtl="0" eaLnBrk="1" latinLnBrk="0" hangingPunct="1">
      <a:defRPr sz="11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2871788" y="523875"/>
            <a:ext cx="3494087" cy="2620963"/>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2800">
                <a:solidFill>
                  <a:schemeClr val="tx1"/>
                </a:solidFill>
                <a:latin typeface="Times New Roman" panose="02020603050405020304" pitchFamily="18" charset="0"/>
                <a:ea typeface="MS PGothic" panose="020B0600070205080204" pitchFamily="34" charset="-128"/>
              </a:defRPr>
            </a:lvl1pPr>
            <a:lvl2pPr marL="742950" indent="-285750" defTabSz="896938">
              <a:defRPr sz="2800">
                <a:solidFill>
                  <a:schemeClr val="tx1"/>
                </a:solidFill>
                <a:latin typeface="Times New Roman" panose="02020603050405020304" pitchFamily="18" charset="0"/>
                <a:ea typeface="MS PGothic" panose="020B0600070205080204" pitchFamily="34" charset="-128"/>
              </a:defRPr>
            </a:lvl2pPr>
            <a:lvl3pPr marL="1143000" indent="-228600" defTabSz="896938">
              <a:defRPr sz="2800">
                <a:solidFill>
                  <a:schemeClr val="tx1"/>
                </a:solidFill>
                <a:latin typeface="Times New Roman" panose="02020603050405020304" pitchFamily="18" charset="0"/>
                <a:ea typeface="MS PGothic" panose="020B0600070205080204" pitchFamily="34" charset="-128"/>
              </a:defRPr>
            </a:lvl3pPr>
            <a:lvl4pPr marL="1600200" indent="-228600" defTabSz="896938">
              <a:defRPr sz="2800">
                <a:solidFill>
                  <a:schemeClr val="tx1"/>
                </a:solidFill>
                <a:latin typeface="Times New Roman" panose="02020603050405020304" pitchFamily="18" charset="0"/>
                <a:ea typeface="MS PGothic" panose="020B0600070205080204" pitchFamily="34" charset="-128"/>
              </a:defRPr>
            </a:lvl4pPr>
            <a:lvl5pPr marL="2057400" indent="-228600" defTabSz="896938">
              <a:defRPr sz="2800">
                <a:solidFill>
                  <a:schemeClr val="tx1"/>
                </a:solidFill>
                <a:latin typeface="Times New Roman" panose="02020603050405020304" pitchFamily="18" charset="0"/>
                <a:ea typeface="MS PGothic" panose="020B0600070205080204" pitchFamily="34" charset="-128"/>
              </a:defRPr>
            </a:lvl5pPr>
            <a:lvl6pPr marL="2514600" indent="-228600" defTabSz="896938"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defTabSz="896938"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defTabSz="896938"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defTabSz="896938"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fld id="{39B88E4D-A7CB-4C6E-81A7-0564E9ED0BDE}" type="slidenum">
              <a:rPr lang="en-AU" altLang="en-US" sz="1200" smtClean="0"/>
              <a:pPr/>
              <a:t>1</a:t>
            </a:fld>
            <a:endParaRPr lang="en-AU" altLang="en-US" sz="1200"/>
          </a:p>
        </p:txBody>
      </p:sp>
    </p:spTree>
    <p:extLst>
      <p:ext uri="{BB962C8B-B14F-4D97-AF65-F5344CB8AC3E}">
        <p14:creationId xmlns:p14="http://schemas.microsoft.com/office/powerpoint/2010/main" val="416528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06548" y="8096118"/>
            <a:ext cx="29534115" cy="5585090"/>
          </a:xfrm>
        </p:spPr>
        <p:txBody>
          <a:bodyPr/>
          <a:lstStyle/>
          <a:p>
            <a:r>
              <a:rPr lang="en-US"/>
              <a:t>Click to edit Master title style</a:t>
            </a:r>
          </a:p>
        </p:txBody>
      </p:sp>
      <p:sp>
        <p:nvSpPr>
          <p:cNvPr id="3" name="Subtitle 2"/>
          <p:cNvSpPr>
            <a:spLocks noGrp="1"/>
          </p:cNvSpPr>
          <p:nvPr>
            <p:ph type="subTitle" idx="1"/>
          </p:nvPr>
        </p:nvSpPr>
        <p:spPr>
          <a:xfrm>
            <a:off x="5211833" y="14767058"/>
            <a:ext cx="24323543" cy="6660885"/>
          </a:xfrm>
        </p:spPr>
        <p:txBody>
          <a:bodyPr/>
          <a:lstStyle>
            <a:lvl1pPr marL="0" indent="0" algn="ctr">
              <a:buNone/>
              <a:defRPr/>
            </a:lvl1pPr>
            <a:lvl2pPr marL="417976" indent="0" algn="ctr">
              <a:buNone/>
              <a:defRPr/>
            </a:lvl2pPr>
            <a:lvl3pPr marL="835953" indent="0" algn="ctr">
              <a:buNone/>
              <a:defRPr/>
            </a:lvl3pPr>
            <a:lvl4pPr marL="1253929" indent="0" algn="ctr">
              <a:buNone/>
              <a:defRPr/>
            </a:lvl4pPr>
            <a:lvl5pPr marL="1671904" indent="0" algn="ctr">
              <a:buNone/>
              <a:defRPr/>
            </a:lvl5pPr>
            <a:lvl6pPr marL="2089880" indent="0" algn="ctr">
              <a:buNone/>
              <a:defRPr/>
            </a:lvl6pPr>
            <a:lvl7pPr marL="2507857" indent="0" algn="ctr">
              <a:buNone/>
              <a:defRPr/>
            </a:lvl7pPr>
            <a:lvl8pPr marL="2925833" indent="0" algn="ctr">
              <a:buNone/>
              <a:defRPr/>
            </a:lvl8pPr>
            <a:lvl9pPr marL="334380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3D6C62-7DB9-4628-8C8A-5C6803AD5E6E}" type="slidenum">
              <a:rPr lang="en-US" altLang="en-US"/>
              <a:pPr>
                <a:defRPr/>
              </a:pPr>
              <a:t>‹#›</a:t>
            </a:fld>
            <a:endParaRPr lang="en-US" altLang="en-US"/>
          </a:p>
        </p:txBody>
      </p:sp>
    </p:spTree>
    <p:extLst>
      <p:ext uri="{BB962C8B-B14F-4D97-AF65-F5344CB8AC3E}">
        <p14:creationId xmlns:p14="http://schemas.microsoft.com/office/powerpoint/2010/main" val="378947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027B0A-F56A-40CE-BF6F-E4DFF6F2D819}" type="slidenum">
              <a:rPr lang="en-US" altLang="en-US"/>
              <a:pPr>
                <a:defRPr/>
              </a:pPr>
              <a:t>‹#›</a:t>
            </a:fld>
            <a:endParaRPr lang="en-US" altLang="en-US"/>
          </a:p>
        </p:txBody>
      </p:sp>
    </p:spTree>
    <p:extLst>
      <p:ext uri="{BB962C8B-B14F-4D97-AF65-F5344CB8AC3E}">
        <p14:creationId xmlns:p14="http://schemas.microsoft.com/office/powerpoint/2010/main" val="1873563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757132" y="2316235"/>
            <a:ext cx="7382272" cy="208485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7803" y="2316235"/>
            <a:ext cx="22028679" cy="208485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EF880B-850A-451C-B1EB-34A6C707ACF6}" type="slidenum">
              <a:rPr lang="en-US" altLang="en-US"/>
              <a:pPr>
                <a:defRPr/>
              </a:pPr>
              <a:t>‹#›</a:t>
            </a:fld>
            <a:endParaRPr lang="en-US" altLang="en-US"/>
          </a:p>
        </p:txBody>
      </p:sp>
    </p:spTree>
    <p:extLst>
      <p:ext uri="{BB962C8B-B14F-4D97-AF65-F5344CB8AC3E}">
        <p14:creationId xmlns:p14="http://schemas.microsoft.com/office/powerpoint/2010/main" val="325792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F6FF39-8CFA-433A-9B91-872422283D8E}" type="slidenum">
              <a:rPr lang="en-US" altLang="en-US"/>
              <a:pPr>
                <a:defRPr/>
              </a:pPr>
              <a:t>‹#›</a:t>
            </a:fld>
            <a:endParaRPr lang="en-US" altLang="en-US"/>
          </a:p>
        </p:txBody>
      </p:sp>
    </p:spTree>
    <p:extLst>
      <p:ext uri="{BB962C8B-B14F-4D97-AF65-F5344CB8AC3E}">
        <p14:creationId xmlns:p14="http://schemas.microsoft.com/office/powerpoint/2010/main" val="305581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4787" y="16746479"/>
            <a:ext cx="29535372" cy="5175382"/>
          </a:xfrm>
        </p:spPr>
        <p:txBody>
          <a:bodyPr anchor="t"/>
          <a:lstStyle>
            <a:lvl1pPr algn="l">
              <a:defRPr sz="3643" b="1" cap="all"/>
            </a:lvl1pPr>
          </a:lstStyle>
          <a:p>
            <a:r>
              <a:rPr lang="en-US"/>
              <a:t>Click to edit Master title style</a:t>
            </a:r>
          </a:p>
        </p:txBody>
      </p:sp>
      <p:sp>
        <p:nvSpPr>
          <p:cNvPr id="3" name="Text Placeholder 2"/>
          <p:cNvSpPr>
            <a:spLocks noGrp="1"/>
          </p:cNvSpPr>
          <p:nvPr>
            <p:ph type="body" idx="1"/>
          </p:nvPr>
        </p:nvSpPr>
        <p:spPr>
          <a:xfrm>
            <a:off x="2744787" y="11045759"/>
            <a:ext cx="29535372" cy="5700713"/>
          </a:xfrm>
        </p:spPr>
        <p:txBody>
          <a:bodyPr anchor="b"/>
          <a:lstStyle>
            <a:lvl1pPr marL="0" indent="0">
              <a:buNone/>
              <a:defRPr sz="1820"/>
            </a:lvl1pPr>
            <a:lvl2pPr marL="417976" indent="0">
              <a:buNone/>
              <a:defRPr sz="1663"/>
            </a:lvl2pPr>
            <a:lvl3pPr marL="835953" indent="0">
              <a:buNone/>
              <a:defRPr sz="1424"/>
            </a:lvl3pPr>
            <a:lvl4pPr marL="1253929" indent="0">
              <a:buNone/>
              <a:defRPr sz="1267"/>
            </a:lvl4pPr>
            <a:lvl5pPr marL="1671904" indent="0">
              <a:buNone/>
              <a:defRPr sz="1267"/>
            </a:lvl5pPr>
            <a:lvl6pPr marL="2089880" indent="0">
              <a:buNone/>
              <a:defRPr sz="1267"/>
            </a:lvl6pPr>
            <a:lvl7pPr marL="2507857" indent="0">
              <a:buNone/>
              <a:defRPr sz="1267"/>
            </a:lvl7pPr>
            <a:lvl8pPr marL="2925833" indent="0">
              <a:buNone/>
              <a:defRPr sz="1267"/>
            </a:lvl8pPr>
            <a:lvl9pPr marL="3343808" indent="0">
              <a:buNone/>
              <a:defRPr sz="1267"/>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8662CD-7170-4ED8-9C2E-EDA909213199}" type="slidenum">
              <a:rPr lang="en-US" altLang="en-US"/>
              <a:pPr>
                <a:defRPr/>
              </a:pPr>
              <a:t>‹#›</a:t>
            </a:fld>
            <a:endParaRPr lang="en-US" altLang="en-US"/>
          </a:p>
        </p:txBody>
      </p:sp>
    </p:spTree>
    <p:extLst>
      <p:ext uri="{BB962C8B-B14F-4D97-AF65-F5344CB8AC3E}">
        <p14:creationId xmlns:p14="http://schemas.microsoft.com/office/powerpoint/2010/main" val="79763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07804" y="7526801"/>
            <a:ext cx="14705475" cy="15637999"/>
          </a:xfrm>
        </p:spPr>
        <p:txBody>
          <a:bodyPr/>
          <a:lstStyle>
            <a:lvl1pPr>
              <a:defRPr sz="2533"/>
            </a:lvl1pPr>
            <a:lvl2pPr>
              <a:defRPr sz="2216"/>
            </a:lvl2pPr>
            <a:lvl3pPr>
              <a:defRPr sz="1820"/>
            </a:lvl3pPr>
            <a:lvl4pPr>
              <a:defRPr sz="1663"/>
            </a:lvl4pPr>
            <a:lvl5pPr>
              <a:defRPr sz="1663"/>
            </a:lvl5pPr>
            <a:lvl6pPr>
              <a:defRPr sz="1663"/>
            </a:lvl6pPr>
            <a:lvl7pPr>
              <a:defRPr sz="1663"/>
            </a:lvl7pPr>
            <a:lvl8pPr>
              <a:defRPr sz="1663"/>
            </a:lvl8pPr>
            <a:lvl9pPr>
              <a:defRPr sz="16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7433931" y="7526801"/>
            <a:ext cx="14705475" cy="15637999"/>
          </a:xfrm>
        </p:spPr>
        <p:txBody>
          <a:bodyPr/>
          <a:lstStyle>
            <a:lvl1pPr>
              <a:defRPr sz="2533"/>
            </a:lvl1pPr>
            <a:lvl2pPr>
              <a:defRPr sz="2216"/>
            </a:lvl2pPr>
            <a:lvl3pPr>
              <a:defRPr sz="1820"/>
            </a:lvl3pPr>
            <a:lvl4pPr>
              <a:defRPr sz="1663"/>
            </a:lvl4pPr>
            <a:lvl5pPr>
              <a:defRPr sz="1663"/>
            </a:lvl5pPr>
            <a:lvl6pPr>
              <a:defRPr sz="1663"/>
            </a:lvl6pPr>
            <a:lvl7pPr>
              <a:defRPr sz="1663"/>
            </a:lvl7pPr>
            <a:lvl8pPr>
              <a:defRPr sz="1663"/>
            </a:lvl8pPr>
            <a:lvl9pPr>
              <a:defRPr sz="16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7E85A8-9FAA-4008-A837-DCF565EA44F4}" type="slidenum">
              <a:rPr lang="en-US" altLang="en-US"/>
              <a:pPr>
                <a:defRPr/>
              </a:pPr>
              <a:t>‹#›</a:t>
            </a:fld>
            <a:endParaRPr lang="en-US" altLang="en-US"/>
          </a:p>
        </p:txBody>
      </p:sp>
    </p:spTree>
    <p:extLst>
      <p:ext uri="{BB962C8B-B14F-4D97-AF65-F5344CB8AC3E}">
        <p14:creationId xmlns:p14="http://schemas.microsoft.com/office/powerpoint/2010/main" val="282735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6862" y="1043120"/>
            <a:ext cx="31273485" cy="4343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36862" y="5833937"/>
            <a:ext cx="15352713" cy="2430595"/>
          </a:xfrm>
        </p:spPr>
        <p:txBody>
          <a:bodyPr anchor="b"/>
          <a:lstStyle>
            <a:lvl1pPr marL="0" indent="0">
              <a:buNone/>
              <a:defRPr sz="2216" b="1"/>
            </a:lvl1pPr>
            <a:lvl2pPr marL="417976" indent="0">
              <a:buNone/>
              <a:defRPr sz="1820" b="1"/>
            </a:lvl2pPr>
            <a:lvl3pPr marL="835953" indent="0">
              <a:buNone/>
              <a:defRPr sz="1663" b="1"/>
            </a:lvl3pPr>
            <a:lvl4pPr marL="1253929" indent="0">
              <a:buNone/>
              <a:defRPr sz="1424" b="1"/>
            </a:lvl4pPr>
            <a:lvl5pPr marL="1671904" indent="0">
              <a:buNone/>
              <a:defRPr sz="1424" b="1"/>
            </a:lvl5pPr>
            <a:lvl6pPr marL="2089880" indent="0">
              <a:buNone/>
              <a:defRPr sz="1424" b="1"/>
            </a:lvl6pPr>
            <a:lvl7pPr marL="2507857" indent="0">
              <a:buNone/>
              <a:defRPr sz="1424" b="1"/>
            </a:lvl7pPr>
            <a:lvl8pPr marL="2925833" indent="0">
              <a:buNone/>
              <a:defRPr sz="1424" b="1"/>
            </a:lvl8pPr>
            <a:lvl9pPr marL="3343808" indent="0">
              <a:buNone/>
              <a:defRPr sz="1424" b="1"/>
            </a:lvl9pPr>
          </a:lstStyle>
          <a:p>
            <a:pPr lvl="0"/>
            <a:r>
              <a:rPr lang="en-US"/>
              <a:t>Click to edit Master text styles</a:t>
            </a:r>
          </a:p>
        </p:txBody>
      </p:sp>
      <p:sp>
        <p:nvSpPr>
          <p:cNvPr id="4" name="Content Placeholder 3"/>
          <p:cNvSpPr>
            <a:spLocks noGrp="1"/>
          </p:cNvSpPr>
          <p:nvPr>
            <p:ph sz="half" idx="2"/>
          </p:nvPr>
        </p:nvSpPr>
        <p:spPr>
          <a:xfrm>
            <a:off x="1736862" y="8264530"/>
            <a:ext cx="15352713" cy="15014642"/>
          </a:xfrm>
        </p:spPr>
        <p:txBody>
          <a:bodyPr/>
          <a:lstStyle>
            <a:lvl1pPr>
              <a:defRPr sz="2216"/>
            </a:lvl1pPr>
            <a:lvl2pPr>
              <a:defRPr sz="1820"/>
            </a:lvl2pPr>
            <a:lvl3pPr>
              <a:defRPr sz="1663"/>
            </a:lvl3pPr>
            <a:lvl4pPr>
              <a:defRPr sz="1424"/>
            </a:lvl4pPr>
            <a:lvl5pPr>
              <a:defRPr sz="1424"/>
            </a:lvl5pPr>
            <a:lvl6pPr>
              <a:defRPr sz="1424"/>
            </a:lvl6pPr>
            <a:lvl7pPr>
              <a:defRPr sz="1424"/>
            </a:lvl7pPr>
            <a:lvl8pPr>
              <a:defRPr sz="1424"/>
            </a:lvl8pPr>
            <a:lvl9pPr>
              <a:defRPr sz="14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7651349" y="5833937"/>
            <a:ext cx="15358996" cy="2430595"/>
          </a:xfrm>
        </p:spPr>
        <p:txBody>
          <a:bodyPr anchor="b"/>
          <a:lstStyle>
            <a:lvl1pPr marL="0" indent="0">
              <a:buNone/>
              <a:defRPr sz="2216" b="1"/>
            </a:lvl1pPr>
            <a:lvl2pPr marL="417976" indent="0">
              <a:buNone/>
              <a:defRPr sz="1820" b="1"/>
            </a:lvl2pPr>
            <a:lvl3pPr marL="835953" indent="0">
              <a:buNone/>
              <a:defRPr sz="1663" b="1"/>
            </a:lvl3pPr>
            <a:lvl4pPr marL="1253929" indent="0">
              <a:buNone/>
              <a:defRPr sz="1424" b="1"/>
            </a:lvl4pPr>
            <a:lvl5pPr marL="1671904" indent="0">
              <a:buNone/>
              <a:defRPr sz="1424" b="1"/>
            </a:lvl5pPr>
            <a:lvl6pPr marL="2089880" indent="0">
              <a:buNone/>
              <a:defRPr sz="1424" b="1"/>
            </a:lvl6pPr>
            <a:lvl7pPr marL="2507857" indent="0">
              <a:buNone/>
              <a:defRPr sz="1424" b="1"/>
            </a:lvl7pPr>
            <a:lvl8pPr marL="2925833" indent="0">
              <a:buNone/>
              <a:defRPr sz="1424" b="1"/>
            </a:lvl8pPr>
            <a:lvl9pPr marL="3343808" indent="0">
              <a:buNone/>
              <a:defRPr sz="1424" b="1"/>
            </a:lvl9pPr>
          </a:lstStyle>
          <a:p>
            <a:pPr lvl="0"/>
            <a:r>
              <a:rPr lang="en-US"/>
              <a:t>Click to edit Master text styles</a:t>
            </a:r>
          </a:p>
        </p:txBody>
      </p:sp>
      <p:sp>
        <p:nvSpPr>
          <p:cNvPr id="6" name="Content Placeholder 5"/>
          <p:cNvSpPr>
            <a:spLocks noGrp="1"/>
          </p:cNvSpPr>
          <p:nvPr>
            <p:ph sz="quarter" idx="4"/>
          </p:nvPr>
        </p:nvSpPr>
        <p:spPr>
          <a:xfrm>
            <a:off x="17651349" y="8264530"/>
            <a:ext cx="15358996" cy="15014642"/>
          </a:xfrm>
        </p:spPr>
        <p:txBody>
          <a:bodyPr/>
          <a:lstStyle>
            <a:lvl1pPr>
              <a:defRPr sz="2216"/>
            </a:lvl1pPr>
            <a:lvl2pPr>
              <a:defRPr sz="1820"/>
            </a:lvl2pPr>
            <a:lvl3pPr>
              <a:defRPr sz="1663"/>
            </a:lvl3pPr>
            <a:lvl4pPr>
              <a:defRPr sz="1424"/>
            </a:lvl4pPr>
            <a:lvl5pPr>
              <a:defRPr sz="1424"/>
            </a:lvl5pPr>
            <a:lvl6pPr>
              <a:defRPr sz="1424"/>
            </a:lvl6pPr>
            <a:lvl7pPr>
              <a:defRPr sz="1424"/>
            </a:lvl7pPr>
            <a:lvl8pPr>
              <a:defRPr sz="1424"/>
            </a:lvl8pPr>
            <a:lvl9pPr>
              <a:defRPr sz="14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D25189C-B96F-4BD6-A939-CC5E002AF8FE}" type="slidenum">
              <a:rPr lang="en-US" altLang="en-US"/>
              <a:pPr>
                <a:defRPr/>
              </a:pPr>
              <a:t>‹#›</a:t>
            </a:fld>
            <a:endParaRPr lang="en-US" altLang="en-US"/>
          </a:p>
        </p:txBody>
      </p:sp>
    </p:spTree>
    <p:extLst>
      <p:ext uri="{BB962C8B-B14F-4D97-AF65-F5344CB8AC3E}">
        <p14:creationId xmlns:p14="http://schemas.microsoft.com/office/powerpoint/2010/main" val="203518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6A6069B-77D6-4A78-828C-1FB0C137A327}" type="slidenum">
              <a:rPr lang="en-US" altLang="en-US"/>
              <a:pPr>
                <a:defRPr/>
              </a:pPr>
              <a:t>‹#›</a:t>
            </a:fld>
            <a:endParaRPr lang="en-US" altLang="en-US"/>
          </a:p>
        </p:txBody>
      </p:sp>
    </p:spTree>
    <p:extLst>
      <p:ext uri="{BB962C8B-B14F-4D97-AF65-F5344CB8AC3E}">
        <p14:creationId xmlns:p14="http://schemas.microsoft.com/office/powerpoint/2010/main" val="330138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DFE4FF-FE56-4661-8FD2-9EA37FADF233}" type="slidenum">
              <a:rPr lang="en-US" altLang="en-US"/>
              <a:pPr>
                <a:defRPr/>
              </a:pPr>
              <a:t>‹#›</a:t>
            </a:fld>
            <a:endParaRPr lang="en-US" altLang="en-US"/>
          </a:p>
        </p:txBody>
      </p:sp>
    </p:spTree>
    <p:extLst>
      <p:ext uri="{BB962C8B-B14F-4D97-AF65-F5344CB8AC3E}">
        <p14:creationId xmlns:p14="http://schemas.microsoft.com/office/powerpoint/2010/main" val="663320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6857" y="1038094"/>
            <a:ext cx="11431588" cy="4415036"/>
          </a:xfrm>
        </p:spPr>
        <p:txBody>
          <a:bodyPr anchor="b"/>
          <a:lstStyle>
            <a:lvl1pPr algn="l">
              <a:defRPr sz="1820" b="1"/>
            </a:lvl1pPr>
          </a:lstStyle>
          <a:p>
            <a:r>
              <a:rPr lang="en-US"/>
              <a:t>Click to edit Master title style</a:t>
            </a:r>
          </a:p>
        </p:txBody>
      </p:sp>
      <p:sp>
        <p:nvSpPr>
          <p:cNvPr id="3" name="Content Placeholder 2"/>
          <p:cNvSpPr>
            <a:spLocks noGrp="1"/>
          </p:cNvSpPr>
          <p:nvPr>
            <p:ph idx="1"/>
          </p:nvPr>
        </p:nvSpPr>
        <p:spPr>
          <a:xfrm>
            <a:off x="13585694" y="1038093"/>
            <a:ext cx="19424650" cy="22241074"/>
          </a:xfrm>
        </p:spPr>
        <p:txBody>
          <a:bodyPr/>
          <a:lstStyle>
            <a:lvl1pPr>
              <a:defRPr sz="2929"/>
            </a:lvl1pPr>
            <a:lvl2pPr>
              <a:defRPr sz="2533"/>
            </a:lvl2pPr>
            <a:lvl3pPr>
              <a:defRPr sz="2216"/>
            </a:lvl3pPr>
            <a:lvl4pPr>
              <a:defRPr sz="1820"/>
            </a:lvl4pPr>
            <a:lvl5pPr>
              <a:defRPr sz="1820"/>
            </a:lvl5pPr>
            <a:lvl6pPr>
              <a:defRPr sz="1820"/>
            </a:lvl6pPr>
            <a:lvl7pPr>
              <a:defRPr sz="1820"/>
            </a:lvl7pPr>
            <a:lvl8pPr>
              <a:defRPr sz="1820"/>
            </a:lvl8pPr>
            <a:lvl9pPr>
              <a:defRPr sz="18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36857" y="5453129"/>
            <a:ext cx="11431588" cy="17826038"/>
          </a:xfrm>
        </p:spPr>
        <p:txBody>
          <a:bodyPr/>
          <a:lstStyle>
            <a:lvl1pPr marL="0" indent="0">
              <a:buNone/>
              <a:defRPr sz="1267"/>
            </a:lvl1pPr>
            <a:lvl2pPr marL="417976" indent="0">
              <a:buNone/>
              <a:defRPr sz="1108"/>
            </a:lvl2pPr>
            <a:lvl3pPr marL="835953" indent="0">
              <a:buNone/>
              <a:defRPr sz="950"/>
            </a:lvl3pPr>
            <a:lvl4pPr marL="1253929" indent="0">
              <a:buNone/>
              <a:defRPr sz="792"/>
            </a:lvl4pPr>
            <a:lvl5pPr marL="1671904" indent="0">
              <a:buNone/>
              <a:defRPr sz="792"/>
            </a:lvl5pPr>
            <a:lvl6pPr marL="2089880" indent="0">
              <a:buNone/>
              <a:defRPr sz="792"/>
            </a:lvl6pPr>
            <a:lvl7pPr marL="2507857" indent="0">
              <a:buNone/>
              <a:defRPr sz="792"/>
            </a:lvl7pPr>
            <a:lvl8pPr marL="2925833" indent="0">
              <a:buNone/>
              <a:defRPr sz="792"/>
            </a:lvl8pPr>
            <a:lvl9pPr marL="3343808" indent="0">
              <a:buNone/>
              <a:defRPr sz="792"/>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5CF48B-0AE1-4044-8EB6-C44731B0B1C9}" type="slidenum">
              <a:rPr lang="en-US" altLang="en-US"/>
              <a:pPr>
                <a:defRPr/>
              </a:pPr>
              <a:t>‹#›</a:t>
            </a:fld>
            <a:endParaRPr lang="en-US" altLang="en-US"/>
          </a:p>
        </p:txBody>
      </p:sp>
    </p:spTree>
    <p:extLst>
      <p:ext uri="{BB962C8B-B14F-4D97-AF65-F5344CB8AC3E}">
        <p14:creationId xmlns:p14="http://schemas.microsoft.com/office/powerpoint/2010/main" val="33442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10447" y="18242036"/>
            <a:ext cx="20848571" cy="2154105"/>
          </a:xfrm>
        </p:spPr>
        <p:txBody>
          <a:bodyPr anchor="b"/>
          <a:lstStyle>
            <a:lvl1pPr algn="l">
              <a:defRPr sz="1820" b="1"/>
            </a:lvl1pPr>
          </a:lstStyle>
          <a:p>
            <a:r>
              <a:rPr lang="en-US"/>
              <a:t>Click to edit Master title style</a:t>
            </a:r>
          </a:p>
        </p:txBody>
      </p:sp>
      <p:sp>
        <p:nvSpPr>
          <p:cNvPr id="3" name="Picture Placeholder 2"/>
          <p:cNvSpPr>
            <a:spLocks noGrp="1"/>
          </p:cNvSpPr>
          <p:nvPr>
            <p:ph type="pic" idx="1"/>
          </p:nvPr>
        </p:nvSpPr>
        <p:spPr>
          <a:xfrm>
            <a:off x="6810447" y="2328802"/>
            <a:ext cx="20848571" cy="15635486"/>
          </a:xfrm>
        </p:spPr>
        <p:txBody>
          <a:bodyPr/>
          <a:lstStyle>
            <a:lvl1pPr marL="0" indent="0">
              <a:buNone/>
              <a:defRPr sz="2929"/>
            </a:lvl1pPr>
            <a:lvl2pPr marL="417976" indent="0">
              <a:buNone/>
              <a:defRPr sz="2533"/>
            </a:lvl2pPr>
            <a:lvl3pPr marL="835953" indent="0">
              <a:buNone/>
              <a:defRPr sz="2216"/>
            </a:lvl3pPr>
            <a:lvl4pPr marL="1253929" indent="0">
              <a:buNone/>
              <a:defRPr sz="1820"/>
            </a:lvl4pPr>
            <a:lvl5pPr marL="1671904" indent="0">
              <a:buNone/>
              <a:defRPr sz="1820"/>
            </a:lvl5pPr>
            <a:lvl6pPr marL="2089880" indent="0">
              <a:buNone/>
              <a:defRPr sz="1820"/>
            </a:lvl6pPr>
            <a:lvl7pPr marL="2507857" indent="0">
              <a:buNone/>
              <a:defRPr sz="1820"/>
            </a:lvl7pPr>
            <a:lvl8pPr marL="2925833" indent="0">
              <a:buNone/>
              <a:defRPr sz="1820"/>
            </a:lvl8pPr>
            <a:lvl9pPr marL="3343808" indent="0">
              <a:buNone/>
              <a:defRPr sz="1820"/>
            </a:lvl9pPr>
          </a:lstStyle>
          <a:p>
            <a:pPr lvl="0"/>
            <a:endParaRPr lang="en-US" noProof="0"/>
          </a:p>
        </p:txBody>
      </p:sp>
      <p:sp>
        <p:nvSpPr>
          <p:cNvPr id="4" name="Text Placeholder 3"/>
          <p:cNvSpPr>
            <a:spLocks noGrp="1"/>
          </p:cNvSpPr>
          <p:nvPr>
            <p:ph type="body" sz="half" idx="2"/>
          </p:nvPr>
        </p:nvSpPr>
        <p:spPr>
          <a:xfrm>
            <a:off x="6810447" y="20396140"/>
            <a:ext cx="20848571" cy="3057723"/>
          </a:xfrm>
        </p:spPr>
        <p:txBody>
          <a:bodyPr/>
          <a:lstStyle>
            <a:lvl1pPr marL="0" indent="0">
              <a:buNone/>
              <a:defRPr sz="1267"/>
            </a:lvl1pPr>
            <a:lvl2pPr marL="417976" indent="0">
              <a:buNone/>
              <a:defRPr sz="1108"/>
            </a:lvl2pPr>
            <a:lvl3pPr marL="835953" indent="0">
              <a:buNone/>
              <a:defRPr sz="950"/>
            </a:lvl3pPr>
            <a:lvl4pPr marL="1253929" indent="0">
              <a:buNone/>
              <a:defRPr sz="792"/>
            </a:lvl4pPr>
            <a:lvl5pPr marL="1671904" indent="0">
              <a:buNone/>
              <a:defRPr sz="792"/>
            </a:lvl5pPr>
            <a:lvl6pPr marL="2089880" indent="0">
              <a:buNone/>
              <a:defRPr sz="792"/>
            </a:lvl6pPr>
            <a:lvl7pPr marL="2507857" indent="0">
              <a:buNone/>
              <a:defRPr sz="792"/>
            </a:lvl7pPr>
            <a:lvl8pPr marL="2925833" indent="0">
              <a:buNone/>
              <a:defRPr sz="792"/>
            </a:lvl8pPr>
            <a:lvl9pPr marL="3343808" indent="0">
              <a:buNone/>
              <a:defRPr sz="792"/>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B917BF-8D02-4A21-9947-F8EBA8BA4E24}" type="slidenum">
              <a:rPr lang="en-US" altLang="en-US"/>
              <a:pPr>
                <a:defRPr/>
              </a:pPr>
              <a:t>‹#›</a:t>
            </a:fld>
            <a:endParaRPr lang="en-US" altLang="en-US"/>
          </a:p>
        </p:txBody>
      </p:sp>
    </p:spTree>
    <p:extLst>
      <p:ext uri="{BB962C8B-B14F-4D97-AF65-F5344CB8AC3E}">
        <p14:creationId xmlns:p14="http://schemas.microsoft.com/office/powerpoint/2010/main" val="39802581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607804" y="2316229"/>
            <a:ext cx="29531601"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92678" tIns="246339" rIns="492678" bIns="246339"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607804" y="7526801"/>
            <a:ext cx="29531601" cy="1563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92678" tIns="246339" rIns="492678" bIns="24633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607799" y="23744176"/>
            <a:ext cx="7239000" cy="1736857"/>
          </a:xfrm>
          <a:prstGeom prst="rect">
            <a:avLst/>
          </a:prstGeom>
          <a:noFill/>
          <a:ln w="9525">
            <a:noFill/>
            <a:miter lim="800000"/>
            <a:headEnd/>
            <a:tailEnd/>
          </a:ln>
          <a:effectLst/>
        </p:spPr>
        <p:txBody>
          <a:bodyPr vert="horz" wrap="square" lIns="492678" tIns="246339" rIns="492678" bIns="246339" numCol="1" anchor="t" anchorCtr="0" compatLnSpc="1">
            <a:prstTxWarp prst="textNoShape">
              <a:avLst/>
            </a:prstTxWarp>
          </a:bodyPr>
          <a:lstStyle>
            <a:lvl1pPr>
              <a:defRPr sz="6018">
                <a:ea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11870205" y="23744176"/>
            <a:ext cx="11006799" cy="1736857"/>
          </a:xfrm>
          <a:prstGeom prst="rect">
            <a:avLst/>
          </a:prstGeom>
          <a:noFill/>
          <a:ln w="9525">
            <a:noFill/>
            <a:miter lim="800000"/>
            <a:headEnd/>
            <a:tailEnd/>
          </a:ln>
          <a:effectLst/>
        </p:spPr>
        <p:txBody>
          <a:bodyPr vert="horz" wrap="square" lIns="492678" tIns="246339" rIns="492678" bIns="246339" numCol="1" anchor="t" anchorCtr="0" compatLnSpc="1">
            <a:prstTxWarp prst="textNoShape">
              <a:avLst/>
            </a:prstTxWarp>
          </a:bodyPr>
          <a:lstStyle>
            <a:lvl1pPr algn="ctr">
              <a:defRPr sz="6018">
                <a:ea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24900401" y="23744176"/>
            <a:ext cx="7239000" cy="1736857"/>
          </a:xfrm>
          <a:prstGeom prst="rect">
            <a:avLst/>
          </a:prstGeom>
          <a:noFill/>
          <a:ln w="9525">
            <a:noFill/>
            <a:miter lim="800000"/>
            <a:headEnd/>
            <a:tailEnd/>
          </a:ln>
          <a:effectLst/>
        </p:spPr>
        <p:txBody>
          <a:bodyPr vert="horz" wrap="square" lIns="492678" tIns="246339" rIns="492678" bIns="246339" numCol="1" anchor="t" anchorCtr="0" compatLnSpc="1">
            <a:prstTxWarp prst="textNoShape">
              <a:avLst/>
            </a:prstTxWarp>
          </a:bodyPr>
          <a:lstStyle>
            <a:lvl1pPr algn="r">
              <a:defRPr sz="6018"/>
            </a:lvl1pPr>
          </a:lstStyle>
          <a:p>
            <a:pPr>
              <a:defRPr/>
            </a:pPr>
            <a:fld id="{C99369E5-53B8-443E-A127-B6A4227316B4}" type="slidenum">
              <a:rPr lang="en-US" altLang="en-US"/>
              <a:pPr>
                <a:defRPr/>
              </a:pPr>
              <a:t>‹#›</a:t>
            </a:fld>
            <a:endParaRPr lang="en-US" altLang="en-US"/>
          </a:p>
        </p:txBody>
      </p:sp>
      <p:sp>
        <p:nvSpPr>
          <p:cNvPr id="1031" name="Rectangle 11"/>
          <p:cNvSpPr>
            <a:spLocks noChangeArrowheads="1"/>
          </p:cNvSpPr>
          <p:nvPr userDrawn="1"/>
        </p:nvSpPr>
        <p:spPr bwMode="auto">
          <a:xfrm>
            <a:off x="1" y="0"/>
            <a:ext cx="34747200" cy="26060400"/>
          </a:xfrm>
          <a:prstGeom prst="rect">
            <a:avLst/>
          </a:prstGeom>
          <a:noFill/>
          <a:ln w="25400">
            <a:solidFill>
              <a:schemeClr val="tx1"/>
            </a:solidFill>
            <a:miter lim="800000"/>
            <a:headEnd/>
            <a:tailEnd/>
          </a:ln>
        </p:spPr>
        <p:txBody>
          <a:bodyPr wrap="none" lIns="83590" tIns="41794" rIns="83590" bIns="41794" anchor="ctr"/>
          <a:lstStyle>
            <a:lvl1pPr>
              <a:defRPr sz="2800">
                <a:solidFill>
                  <a:schemeClr val="tx1"/>
                </a:solidFill>
                <a:latin typeface="Times New Roman" pitchFamily="18" charset="0"/>
                <a:ea typeface="ＭＳ Ｐゴシック" charset="-128"/>
              </a:defRPr>
            </a:lvl1pPr>
            <a:lvl2pPr marL="742950" indent="-285750">
              <a:defRPr sz="2800">
                <a:solidFill>
                  <a:schemeClr val="tx1"/>
                </a:solidFill>
                <a:latin typeface="Times New Roman" pitchFamily="18" charset="0"/>
                <a:ea typeface="ＭＳ Ｐゴシック" charset="-128"/>
              </a:defRPr>
            </a:lvl2pPr>
            <a:lvl3pPr marL="1143000" indent="-228600">
              <a:defRPr sz="2800">
                <a:solidFill>
                  <a:schemeClr val="tx1"/>
                </a:solidFill>
                <a:latin typeface="Times New Roman" pitchFamily="18" charset="0"/>
                <a:ea typeface="ＭＳ Ｐゴシック" charset="-128"/>
              </a:defRPr>
            </a:lvl3pPr>
            <a:lvl4pPr marL="1600200" indent="-228600">
              <a:defRPr sz="2800">
                <a:solidFill>
                  <a:schemeClr val="tx1"/>
                </a:solidFill>
                <a:latin typeface="Times New Roman" pitchFamily="18" charset="0"/>
                <a:ea typeface="ＭＳ Ｐゴシック" charset="-128"/>
              </a:defRPr>
            </a:lvl4pPr>
            <a:lvl5pPr marL="2057400" indent="-228600">
              <a:defRPr sz="28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sz="28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sz="28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sz="28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sz="2800">
                <a:solidFill>
                  <a:schemeClr val="tx1"/>
                </a:solidFill>
                <a:latin typeface="Times New Roman" pitchFamily="18" charset="0"/>
                <a:ea typeface="ＭＳ Ｐゴシック" charset="-128"/>
              </a:defRPr>
            </a:lvl9pPr>
          </a:lstStyle>
          <a:p>
            <a:pPr>
              <a:defRPr/>
            </a:pPr>
            <a:endParaRPr lang="en-US" altLang="en-US" sz="2216"/>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00062" rtl="0" eaLnBrk="0" fontAlgn="base" hangingPunct="0">
        <a:spcBef>
          <a:spcPct val="0"/>
        </a:spcBef>
        <a:spcAft>
          <a:spcPct val="0"/>
        </a:spcAft>
        <a:defRPr sz="18684">
          <a:solidFill>
            <a:schemeClr val="tx2"/>
          </a:solidFill>
          <a:latin typeface="+mj-lt"/>
          <a:ea typeface="MS PGothic" panose="020B0600070205080204" pitchFamily="34" charset="-128"/>
          <a:cs typeface="ＭＳ Ｐゴシック" charset="-128"/>
        </a:defRPr>
      </a:lvl1pPr>
      <a:lvl2pPr algn="ctr" defTabSz="3900062" rtl="0" eaLnBrk="0" fontAlgn="base" hangingPunct="0">
        <a:spcBef>
          <a:spcPct val="0"/>
        </a:spcBef>
        <a:spcAft>
          <a:spcPct val="0"/>
        </a:spcAft>
        <a:defRPr sz="18684">
          <a:solidFill>
            <a:schemeClr val="tx2"/>
          </a:solidFill>
          <a:latin typeface="Times New Roman" pitchFamily="18" charset="0"/>
          <a:ea typeface="MS PGothic" panose="020B0600070205080204" pitchFamily="34" charset="-128"/>
          <a:cs typeface="ＭＳ Ｐゴシック" charset="-128"/>
        </a:defRPr>
      </a:lvl2pPr>
      <a:lvl3pPr algn="ctr" defTabSz="3900062" rtl="0" eaLnBrk="0" fontAlgn="base" hangingPunct="0">
        <a:spcBef>
          <a:spcPct val="0"/>
        </a:spcBef>
        <a:spcAft>
          <a:spcPct val="0"/>
        </a:spcAft>
        <a:defRPr sz="18684">
          <a:solidFill>
            <a:schemeClr val="tx2"/>
          </a:solidFill>
          <a:latin typeface="Times New Roman" pitchFamily="18" charset="0"/>
          <a:ea typeface="MS PGothic" panose="020B0600070205080204" pitchFamily="34" charset="-128"/>
          <a:cs typeface="ＭＳ Ｐゴシック" charset="-128"/>
        </a:defRPr>
      </a:lvl3pPr>
      <a:lvl4pPr algn="ctr" defTabSz="3900062" rtl="0" eaLnBrk="0" fontAlgn="base" hangingPunct="0">
        <a:spcBef>
          <a:spcPct val="0"/>
        </a:spcBef>
        <a:spcAft>
          <a:spcPct val="0"/>
        </a:spcAft>
        <a:defRPr sz="18684">
          <a:solidFill>
            <a:schemeClr val="tx2"/>
          </a:solidFill>
          <a:latin typeface="Times New Roman" pitchFamily="18" charset="0"/>
          <a:ea typeface="MS PGothic" panose="020B0600070205080204" pitchFamily="34" charset="-128"/>
          <a:cs typeface="ＭＳ Ｐゴシック" charset="-128"/>
        </a:defRPr>
      </a:lvl4pPr>
      <a:lvl5pPr algn="ctr" defTabSz="3900062" rtl="0" eaLnBrk="0" fontAlgn="base" hangingPunct="0">
        <a:spcBef>
          <a:spcPct val="0"/>
        </a:spcBef>
        <a:spcAft>
          <a:spcPct val="0"/>
        </a:spcAft>
        <a:defRPr sz="18684">
          <a:solidFill>
            <a:schemeClr val="tx2"/>
          </a:solidFill>
          <a:latin typeface="Times New Roman" pitchFamily="18" charset="0"/>
          <a:ea typeface="MS PGothic" panose="020B0600070205080204" pitchFamily="34" charset="-128"/>
          <a:cs typeface="ＭＳ Ｐゴシック" charset="-128"/>
        </a:defRPr>
      </a:lvl5pPr>
      <a:lvl6pPr marL="417976" algn="ctr" defTabSz="3901110" rtl="0" eaLnBrk="0" fontAlgn="base" hangingPunct="0">
        <a:spcBef>
          <a:spcPct val="0"/>
        </a:spcBef>
        <a:spcAft>
          <a:spcPct val="0"/>
        </a:spcAft>
        <a:defRPr sz="18684">
          <a:solidFill>
            <a:schemeClr val="tx2"/>
          </a:solidFill>
          <a:latin typeface="Times New Roman" pitchFamily="18" charset="0"/>
        </a:defRPr>
      </a:lvl6pPr>
      <a:lvl7pPr marL="835953" algn="ctr" defTabSz="3901110" rtl="0" eaLnBrk="0" fontAlgn="base" hangingPunct="0">
        <a:spcBef>
          <a:spcPct val="0"/>
        </a:spcBef>
        <a:spcAft>
          <a:spcPct val="0"/>
        </a:spcAft>
        <a:defRPr sz="18684">
          <a:solidFill>
            <a:schemeClr val="tx2"/>
          </a:solidFill>
          <a:latin typeface="Times New Roman" pitchFamily="18" charset="0"/>
        </a:defRPr>
      </a:lvl7pPr>
      <a:lvl8pPr marL="1253929" algn="ctr" defTabSz="3901110" rtl="0" eaLnBrk="0" fontAlgn="base" hangingPunct="0">
        <a:spcBef>
          <a:spcPct val="0"/>
        </a:spcBef>
        <a:spcAft>
          <a:spcPct val="0"/>
        </a:spcAft>
        <a:defRPr sz="18684">
          <a:solidFill>
            <a:schemeClr val="tx2"/>
          </a:solidFill>
          <a:latin typeface="Times New Roman" pitchFamily="18" charset="0"/>
        </a:defRPr>
      </a:lvl8pPr>
      <a:lvl9pPr marL="1671904" algn="ctr" defTabSz="3901110" rtl="0" eaLnBrk="0" fontAlgn="base" hangingPunct="0">
        <a:spcBef>
          <a:spcPct val="0"/>
        </a:spcBef>
        <a:spcAft>
          <a:spcPct val="0"/>
        </a:spcAft>
        <a:defRPr sz="18684">
          <a:solidFill>
            <a:schemeClr val="tx2"/>
          </a:solidFill>
          <a:latin typeface="Times New Roman" pitchFamily="18" charset="0"/>
        </a:defRPr>
      </a:lvl9pPr>
    </p:titleStyle>
    <p:bodyStyle>
      <a:lvl1pPr marL="1461738" indent="-1461738" algn="l" defTabSz="3900062" rtl="0" eaLnBrk="0" fontAlgn="base" hangingPunct="0">
        <a:spcBef>
          <a:spcPct val="20000"/>
        </a:spcBef>
        <a:spcAft>
          <a:spcPct val="0"/>
        </a:spcAft>
        <a:buChar char="•"/>
        <a:defRPr sz="13697">
          <a:solidFill>
            <a:schemeClr val="tx1"/>
          </a:solidFill>
          <a:latin typeface="+mn-lt"/>
          <a:ea typeface="MS PGothic" panose="020B0600070205080204" pitchFamily="34" charset="-128"/>
          <a:cs typeface="ＭＳ Ｐゴシック" charset="-128"/>
        </a:defRPr>
      </a:lvl1pPr>
      <a:lvl2pPr marL="3168565" indent="-1217906" algn="l" defTabSz="3900062" rtl="0" eaLnBrk="0" fontAlgn="base" hangingPunct="0">
        <a:spcBef>
          <a:spcPct val="20000"/>
        </a:spcBef>
        <a:spcAft>
          <a:spcPct val="0"/>
        </a:spcAft>
        <a:buChar char="–"/>
        <a:defRPr sz="12035">
          <a:solidFill>
            <a:schemeClr val="tx1"/>
          </a:solidFill>
          <a:latin typeface="+mn-lt"/>
          <a:ea typeface="MS PGothic" panose="020B0600070205080204" pitchFamily="34" charset="-128"/>
        </a:defRPr>
      </a:lvl2pPr>
      <a:lvl3pPr marL="4875393" indent="-974074" algn="l" defTabSz="3900062" rtl="0" eaLnBrk="0" fontAlgn="base" hangingPunct="0">
        <a:spcBef>
          <a:spcPct val="20000"/>
        </a:spcBef>
        <a:spcAft>
          <a:spcPct val="0"/>
        </a:spcAft>
        <a:buChar char="•"/>
        <a:defRPr sz="10135">
          <a:solidFill>
            <a:schemeClr val="tx1"/>
          </a:solidFill>
          <a:latin typeface="+mn-lt"/>
          <a:ea typeface="MS PGothic" panose="020B0600070205080204" pitchFamily="34" charset="-128"/>
        </a:defRPr>
      </a:lvl3pPr>
      <a:lvl4pPr marL="6826051" indent="-974074" algn="l" defTabSz="3900062" rtl="0" eaLnBrk="0" fontAlgn="base" hangingPunct="0">
        <a:spcBef>
          <a:spcPct val="20000"/>
        </a:spcBef>
        <a:spcAft>
          <a:spcPct val="0"/>
        </a:spcAft>
        <a:buChar char="–"/>
        <a:defRPr sz="8472">
          <a:solidFill>
            <a:schemeClr val="tx1"/>
          </a:solidFill>
          <a:latin typeface="+mn-lt"/>
          <a:ea typeface="MS PGothic" panose="020B0600070205080204" pitchFamily="34" charset="-128"/>
        </a:defRPr>
      </a:lvl4pPr>
      <a:lvl5pPr marL="8776712" indent="-974074" algn="l" defTabSz="3900062" rtl="0" eaLnBrk="0" fontAlgn="base" hangingPunct="0">
        <a:spcBef>
          <a:spcPct val="20000"/>
        </a:spcBef>
        <a:spcAft>
          <a:spcPct val="0"/>
        </a:spcAft>
        <a:buChar char="»"/>
        <a:defRPr sz="8472">
          <a:solidFill>
            <a:schemeClr val="tx1"/>
          </a:solidFill>
          <a:latin typeface="+mn-lt"/>
          <a:ea typeface="MS PGothic" panose="020B0600070205080204" pitchFamily="34" charset="-128"/>
        </a:defRPr>
      </a:lvl5pPr>
      <a:lvl6pPr marL="9195473" indent="-975278" algn="l" defTabSz="3901110" rtl="0" eaLnBrk="0" fontAlgn="base" hangingPunct="0">
        <a:spcBef>
          <a:spcPct val="20000"/>
        </a:spcBef>
        <a:spcAft>
          <a:spcPct val="0"/>
        </a:spcAft>
        <a:buChar char="»"/>
        <a:defRPr sz="8472">
          <a:solidFill>
            <a:schemeClr val="tx1"/>
          </a:solidFill>
          <a:latin typeface="+mn-lt"/>
        </a:defRPr>
      </a:lvl6pPr>
      <a:lvl7pPr marL="9613450" indent="-975278" algn="l" defTabSz="3901110" rtl="0" eaLnBrk="0" fontAlgn="base" hangingPunct="0">
        <a:spcBef>
          <a:spcPct val="20000"/>
        </a:spcBef>
        <a:spcAft>
          <a:spcPct val="0"/>
        </a:spcAft>
        <a:buChar char="»"/>
        <a:defRPr sz="8472">
          <a:solidFill>
            <a:schemeClr val="tx1"/>
          </a:solidFill>
          <a:latin typeface="+mn-lt"/>
        </a:defRPr>
      </a:lvl7pPr>
      <a:lvl8pPr marL="10031426" indent="-975278" algn="l" defTabSz="3901110" rtl="0" eaLnBrk="0" fontAlgn="base" hangingPunct="0">
        <a:spcBef>
          <a:spcPct val="20000"/>
        </a:spcBef>
        <a:spcAft>
          <a:spcPct val="0"/>
        </a:spcAft>
        <a:buChar char="»"/>
        <a:defRPr sz="8472">
          <a:solidFill>
            <a:schemeClr val="tx1"/>
          </a:solidFill>
          <a:latin typeface="+mn-lt"/>
        </a:defRPr>
      </a:lvl8pPr>
      <a:lvl9pPr marL="10449402" indent="-975278" algn="l" defTabSz="3901110" rtl="0" eaLnBrk="0" fontAlgn="base" hangingPunct="0">
        <a:spcBef>
          <a:spcPct val="20000"/>
        </a:spcBef>
        <a:spcAft>
          <a:spcPct val="0"/>
        </a:spcAft>
        <a:buChar char="»"/>
        <a:defRPr sz="8472">
          <a:solidFill>
            <a:schemeClr val="tx1"/>
          </a:solidFill>
          <a:latin typeface="+mn-lt"/>
        </a:defRPr>
      </a:lvl9pPr>
    </p:bodyStyle>
    <p:otherStyle>
      <a:defPPr>
        <a:defRPr lang="en-US"/>
      </a:defPPr>
      <a:lvl1pPr marL="0" algn="l" defTabSz="835953" rtl="0" eaLnBrk="1" latinLnBrk="0" hangingPunct="1">
        <a:defRPr sz="1663" kern="1200">
          <a:solidFill>
            <a:schemeClr val="tx1"/>
          </a:solidFill>
          <a:latin typeface="+mn-lt"/>
          <a:ea typeface="+mn-ea"/>
          <a:cs typeface="+mn-cs"/>
        </a:defRPr>
      </a:lvl1pPr>
      <a:lvl2pPr marL="417976" algn="l" defTabSz="835953" rtl="0" eaLnBrk="1" latinLnBrk="0" hangingPunct="1">
        <a:defRPr sz="1663" kern="1200">
          <a:solidFill>
            <a:schemeClr val="tx1"/>
          </a:solidFill>
          <a:latin typeface="+mn-lt"/>
          <a:ea typeface="+mn-ea"/>
          <a:cs typeface="+mn-cs"/>
        </a:defRPr>
      </a:lvl2pPr>
      <a:lvl3pPr marL="835953" algn="l" defTabSz="835953" rtl="0" eaLnBrk="1" latinLnBrk="0" hangingPunct="1">
        <a:defRPr sz="1663" kern="1200">
          <a:solidFill>
            <a:schemeClr val="tx1"/>
          </a:solidFill>
          <a:latin typeface="+mn-lt"/>
          <a:ea typeface="+mn-ea"/>
          <a:cs typeface="+mn-cs"/>
        </a:defRPr>
      </a:lvl3pPr>
      <a:lvl4pPr marL="1253929" algn="l" defTabSz="835953" rtl="0" eaLnBrk="1" latinLnBrk="0" hangingPunct="1">
        <a:defRPr sz="1663" kern="1200">
          <a:solidFill>
            <a:schemeClr val="tx1"/>
          </a:solidFill>
          <a:latin typeface="+mn-lt"/>
          <a:ea typeface="+mn-ea"/>
          <a:cs typeface="+mn-cs"/>
        </a:defRPr>
      </a:lvl4pPr>
      <a:lvl5pPr marL="1671904" algn="l" defTabSz="835953" rtl="0" eaLnBrk="1" latinLnBrk="0" hangingPunct="1">
        <a:defRPr sz="1663" kern="1200">
          <a:solidFill>
            <a:schemeClr val="tx1"/>
          </a:solidFill>
          <a:latin typeface="+mn-lt"/>
          <a:ea typeface="+mn-ea"/>
          <a:cs typeface="+mn-cs"/>
        </a:defRPr>
      </a:lvl5pPr>
      <a:lvl6pPr marL="2089880" algn="l" defTabSz="835953" rtl="0" eaLnBrk="1" latinLnBrk="0" hangingPunct="1">
        <a:defRPr sz="1663" kern="1200">
          <a:solidFill>
            <a:schemeClr val="tx1"/>
          </a:solidFill>
          <a:latin typeface="+mn-lt"/>
          <a:ea typeface="+mn-ea"/>
          <a:cs typeface="+mn-cs"/>
        </a:defRPr>
      </a:lvl6pPr>
      <a:lvl7pPr marL="2507857" algn="l" defTabSz="835953" rtl="0" eaLnBrk="1" latinLnBrk="0" hangingPunct="1">
        <a:defRPr sz="1663" kern="1200">
          <a:solidFill>
            <a:schemeClr val="tx1"/>
          </a:solidFill>
          <a:latin typeface="+mn-lt"/>
          <a:ea typeface="+mn-ea"/>
          <a:cs typeface="+mn-cs"/>
        </a:defRPr>
      </a:lvl7pPr>
      <a:lvl8pPr marL="2925833" algn="l" defTabSz="835953" rtl="0" eaLnBrk="1" latinLnBrk="0" hangingPunct="1">
        <a:defRPr sz="1663" kern="1200">
          <a:solidFill>
            <a:schemeClr val="tx1"/>
          </a:solidFill>
          <a:latin typeface="+mn-lt"/>
          <a:ea typeface="+mn-ea"/>
          <a:cs typeface="+mn-cs"/>
        </a:defRPr>
      </a:lvl8pPr>
      <a:lvl9pPr marL="3343808" algn="l" defTabSz="835953" rtl="0" eaLnBrk="1" latinLnBrk="0" hangingPunct="1">
        <a:defRPr sz="16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chart" Target="../charts/chart1.xml"/><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jpeg"/><Relationship Id="rId10" Type="http://schemas.microsoft.com/office/2018/10/relationships/comments" Target="../comments/modernComment_108_80941FF1.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8"/>
          <p:cNvSpPr txBox="1">
            <a:spLocks noChangeArrowheads="1"/>
          </p:cNvSpPr>
          <p:nvPr/>
        </p:nvSpPr>
        <p:spPr bwMode="auto">
          <a:xfrm>
            <a:off x="585656" y="4343402"/>
            <a:ext cx="11039476" cy="2101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29056" tIns="329056" rIns="329056" bIns="329056"/>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pPr algn="ctr">
              <a:spcBef>
                <a:spcPct val="20000"/>
              </a:spcBef>
            </a:pPr>
            <a:r>
              <a:rPr lang="en-GB" altLang="en-US" sz="5225" b="1">
                <a:solidFill>
                  <a:schemeClr val="bg1"/>
                </a:solidFill>
                <a:latin typeface="Arial" panose="020B0604020202020204" pitchFamily="34" charset="0"/>
              </a:rPr>
              <a:t> </a:t>
            </a:r>
            <a:endParaRPr lang="en-GB" altLang="en-US" sz="4670">
              <a:solidFill>
                <a:schemeClr val="bg1"/>
              </a:solidFill>
              <a:latin typeface="Arial" panose="020B0604020202020204" pitchFamily="34" charset="0"/>
            </a:endParaRPr>
          </a:p>
        </p:txBody>
      </p:sp>
      <p:sp>
        <p:nvSpPr>
          <p:cNvPr id="4099" name="Rectangle 29"/>
          <p:cNvSpPr>
            <a:spLocks noChangeArrowheads="1"/>
          </p:cNvSpPr>
          <p:nvPr/>
        </p:nvSpPr>
        <p:spPr bwMode="auto">
          <a:xfrm>
            <a:off x="17236" y="4097125"/>
            <a:ext cx="34747200" cy="193543"/>
          </a:xfrm>
          <a:prstGeom prst="rect">
            <a:avLst/>
          </a:prstGeom>
          <a:solidFill>
            <a:schemeClr val="accent2"/>
          </a:solidFill>
          <a:ln w="9525">
            <a:solidFill>
              <a:srgbClr val="6E9CC6"/>
            </a:solidFill>
            <a:miter lim="800000"/>
            <a:headEnd/>
            <a:tailEnd/>
          </a:ln>
        </p:spPr>
        <p:txBody>
          <a:bodyPr wrap="none" lIns="83590" tIns="41794" rIns="83590" bIns="41794" anchor="ctr"/>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endParaRPr lang="en-US" altLang="en-US" sz="2216"/>
          </a:p>
        </p:txBody>
      </p:sp>
      <p:sp>
        <p:nvSpPr>
          <p:cNvPr id="4100" name="Rectangle 31"/>
          <p:cNvSpPr>
            <a:spLocks noChangeArrowheads="1"/>
          </p:cNvSpPr>
          <p:nvPr/>
        </p:nvSpPr>
        <p:spPr bwMode="auto">
          <a:xfrm>
            <a:off x="-17237" y="68458"/>
            <a:ext cx="34747200" cy="2632256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83590" tIns="41794" rIns="83590" bIns="41794" anchor="ctr"/>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endParaRPr lang="en-US" altLang="en-US" sz="2216"/>
          </a:p>
        </p:txBody>
      </p:sp>
      <p:sp>
        <p:nvSpPr>
          <p:cNvPr id="2054" name="Rectangle 55"/>
          <p:cNvSpPr>
            <a:spLocks noChangeArrowheads="1"/>
          </p:cNvSpPr>
          <p:nvPr/>
        </p:nvSpPr>
        <p:spPr bwMode="auto">
          <a:xfrm>
            <a:off x="26639775" y="15666909"/>
            <a:ext cx="7195013" cy="7316920"/>
          </a:xfrm>
          <a:prstGeom prst="rect">
            <a:avLst/>
          </a:prstGeom>
          <a:ln/>
        </p:spPr>
        <p:style>
          <a:lnRef idx="1">
            <a:schemeClr val="accent5"/>
          </a:lnRef>
          <a:fillRef idx="2">
            <a:schemeClr val="accent5"/>
          </a:fillRef>
          <a:effectRef idx="1">
            <a:schemeClr val="accent5"/>
          </a:effectRef>
          <a:fontRef idx="minor">
            <a:schemeClr val="dk1"/>
          </a:fontRef>
        </p:style>
        <p:txBody>
          <a:bodyPr lIns="329056" tIns="329056" rIns="329056" bIns="329056"/>
          <a:lstStyle/>
          <a:p>
            <a:pPr>
              <a:spcBef>
                <a:spcPct val="50000"/>
              </a:spcBef>
              <a:defRPr/>
            </a:pPr>
            <a:endParaRPr lang="en-GB" sz="3800" b="1" dirty="0">
              <a:solidFill>
                <a:srgbClr val="006699"/>
              </a:solidFill>
              <a:latin typeface="Arial" charset="0"/>
            </a:endParaRPr>
          </a:p>
          <a:p>
            <a:pPr>
              <a:spcBef>
                <a:spcPct val="50000"/>
              </a:spcBef>
              <a:defRPr/>
            </a:pPr>
            <a:endParaRPr lang="en-GB" sz="3800" b="1" dirty="0">
              <a:solidFill>
                <a:srgbClr val="006699"/>
              </a:solidFill>
              <a:latin typeface="Arial" charset="0"/>
            </a:endParaRPr>
          </a:p>
          <a:p>
            <a:pPr>
              <a:spcBef>
                <a:spcPct val="50000"/>
              </a:spcBef>
              <a:defRPr/>
            </a:pPr>
            <a:endParaRPr lang="en-GB" sz="3800" b="1" dirty="0">
              <a:solidFill>
                <a:srgbClr val="006699"/>
              </a:solidFill>
              <a:latin typeface="Arial" charset="0"/>
            </a:endParaRPr>
          </a:p>
          <a:p>
            <a:pPr>
              <a:spcBef>
                <a:spcPct val="50000"/>
              </a:spcBef>
              <a:defRPr/>
            </a:pPr>
            <a:endParaRPr lang="en-GB" sz="3800" b="1" dirty="0">
              <a:solidFill>
                <a:srgbClr val="006699"/>
              </a:solidFill>
              <a:latin typeface="Arial" charset="0"/>
            </a:endParaRPr>
          </a:p>
          <a:p>
            <a:pPr>
              <a:spcBef>
                <a:spcPct val="50000"/>
              </a:spcBef>
              <a:defRPr/>
            </a:pPr>
            <a:endParaRPr lang="en-GB" sz="3800" b="1" dirty="0">
              <a:solidFill>
                <a:srgbClr val="006699"/>
              </a:solidFill>
              <a:latin typeface="Arial" charset="0"/>
            </a:endParaRPr>
          </a:p>
          <a:p>
            <a:pPr>
              <a:spcBef>
                <a:spcPct val="50000"/>
              </a:spcBef>
              <a:defRPr/>
            </a:pPr>
            <a:endParaRPr lang="en-GB" sz="3168" dirty="0">
              <a:latin typeface="Arial" charset="0"/>
            </a:endParaRPr>
          </a:p>
          <a:p>
            <a:pPr>
              <a:spcBef>
                <a:spcPct val="50000"/>
              </a:spcBef>
              <a:defRPr/>
            </a:pPr>
            <a:r>
              <a:rPr lang="en-GB" sz="3168" dirty="0">
                <a:latin typeface="Arial" charset="0"/>
              </a:rPr>
              <a:t>Acknowledgements:  This project was funded by grants from the Northwest Health Foundation and Oregon Clinical and Translational Research Institute.</a:t>
            </a:r>
          </a:p>
        </p:txBody>
      </p:sp>
      <p:sp>
        <p:nvSpPr>
          <p:cNvPr id="15368" name="Rectangle 58"/>
          <p:cNvSpPr>
            <a:spLocks noChangeArrowheads="1"/>
          </p:cNvSpPr>
          <p:nvPr/>
        </p:nvSpPr>
        <p:spPr bwMode="auto">
          <a:xfrm>
            <a:off x="17237" y="6889898"/>
            <a:ext cx="10346110" cy="19170502"/>
          </a:xfrm>
          <a:prstGeom prst="rect">
            <a:avLst/>
          </a:prstGeom>
          <a:solidFill>
            <a:schemeClr val="accent5"/>
          </a:solidFill>
          <a:ln>
            <a:headEnd/>
            <a:tailEnd/>
          </a:ln>
        </p:spPr>
        <p:style>
          <a:lnRef idx="1">
            <a:schemeClr val="dk1"/>
          </a:lnRef>
          <a:fillRef idx="2">
            <a:schemeClr val="dk1"/>
          </a:fillRef>
          <a:effectRef idx="1">
            <a:schemeClr val="dk1"/>
          </a:effectRef>
          <a:fontRef idx="minor">
            <a:schemeClr val="dk1"/>
          </a:fontRef>
        </p:style>
        <p:txBody>
          <a:bodyPr lIns="329056" tIns="329056" rIns="329056" bIns="329056"/>
          <a:lstStyle/>
          <a:p>
            <a:pPr algn="ctr" eaLnBrk="1" hangingPunct="1">
              <a:spcAft>
                <a:spcPts val="1424"/>
              </a:spcAft>
              <a:defRPr/>
            </a:pPr>
            <a:r>
              <a:rPr lang="en-US" sz="5000" b="1" dirty="0">
                <a:solidFill>
                  <a:srgbClr val="000099"/>
                </a:solidFill>
                <a:latin typeface="Arial" charset="0"/>
                <a:cs typeface="Arial" charset="0"/>
              </a:rPr>
              <a:t>Background</a:t>
            </a:r>
          </a:p>
          <a:p>
            <a:pPr algn="ctr" eaLnBrk="1" hangingPunct="1">
              <a:spcAft>
                <a:spcPts val="1424"/>
              </a:spcAft>
              <a:defRPr/>
            </a:pPr>
            <a:endParaRPr lang="en-US" sz="7200" b="1" dirty="0">
              <a:solidFill>
                <a:srgbClr val="000099"/>
              </a:solidFill>
              <a:latin typeface="Arial" charset="0"/>
              <a:cs typeface="Arial" charset="0"/>
            </a:endParaRPr>
          </a:p>
          <a:p>
            <a:pPr algn="ctr" eaLnBrk="1" hangingPunct="1">
              <a:spcAft>
                <a:spcPts val="1424"/>
              </a:spcAft>
              <a:defRPr/>
            </a:pPr>
            <a:endParaRPr lang="en-US" sz="7200" b="1" dirty="0">
              <a:solidFill>
                <a:srgbClr val="000099"/>
              </a:solidFill>
              <a:latin typeface="Arial" charset="0"/>
              <a:cs typeface="Arial" charset="0"/>
            </a:endParaRPr>
          </a:p>
          <a:p>
            <a:pPr eaLnBrk="1" hangingPunct="1">
              <a:defRPr/>
            </a:pPr>
            <a:r>
              <a:rPr lang="en-US" sz="4400" dirty="0">
                <a:solidFill>
                  <a:srgbClr val="000000"/>
                </a:solidFill>
              </a:rPr>
              <a:t> </a:t>
            </a:r>
          </a:p>
          <a:p>
            <a:pPr marL="571500" indent="-571500" eaLnBrk="1" hangingPunct="1">
              <a:buFont typeface="Wingdings" pitchFamily="2" charset="2"/>
              <a:buChar char="v"/>
              <a:defRPr/>
            </a:pPr>
            <a:endParaRPr lang="en-US" sz="4400" b="1" dirty="0">
              <a:solidFill>
                <a:srgbClr val="000000"/>
              </a:solidFill>
              <a:latin typeface="Arial" charset="0"/>
            </a:endParaRPr>
          </a:p>
          <a:p>
            <a:pPr marL="571500" indent="-571500" eaLnBrk="1" hangingPunct="1">
              <a:buFont typeface="Wingdings" pitchFamily="2" charset="2"/>
              <a:buChar char="v"/>
              <a:defRPr/>
            </a:pPr>
            <a:endParaRPr lang="en-US" sz="4400" b="1" dirty="0">
              <a:solidFill>
                <a:srgbClr val="000000"/>
              </a:solidFill>
              <a:latin typeface="Arial" charset="0"/>
            </a:endParaRPr>
          </a:p>
          <a:p>
            <a:pPr marL="571500" indent="-571500" eaLnBrk="1" hangingPunct="1">
              <a:buFont typeface="Wingdings" pitchFamily="2" charset="2"/>
              <a:buChar char="v"/>
              <a:defRPr/>
            </a:pPr>
            <a:endParaRPr lang="en-US" sz="4400" b="1" dirty="0">
              <a:solidFill>
                <a:srgbClr val="000000"/>
              </a:solidFill>
              <a:latin typeface="Arial" charset="0"/>
            </a:endParaRPr>
          </a:p>
          <a:p>
            <a:pPr marL="571500" indent="-571500" eaLnBrk="1" hangingPunct="1">
              <a:buFont typeface="Wingdings" pitchFamily="2" charset="2"/>
              <a:buChar char="v"/>
              <a:defRPr/>
            </a:pPr>
            <a:endParaRPr lang="en-US" sz="4400" b="1" dirty="0">
              <a:solidFill>
                <a:srgbClr val="000000"/>
              </a:solidFill>
              <a:latin typeface="Arial" charset="0"/>
            </a:endParaRPr>
          </a:p>
          <a:p>
            <a:pPr marL="571500" indent="-571500" eaLnBrk="1" hangingPunct="1">
              <a:buFont typeface="Wingdings" pitchFamily="2" charset="2"/>
              <a:buChar char="v"/>
              <a:defRPr/>
            </a:pPr>
            <a:endParaRPr lang="en-US" sz="4400" b="1" dirty="0">
              <a:solidFill>
                <a:srgbClr val="000000"/>
              </a:solidFill>
              <a:latin typeface="Arial" charset="0"/>
            </a:endParaRPr>
          </a:p>
          <a:p>
            <a:pPr>
              <a:spcBef>
                <a:spcPts val="0"/>
              </a:spcBef>
              <a:spcAft>
                <a:spcPts val="950"/>
              </a:spcAft>
              <a:defRPr/>
            </a:pPr>
            <a:endParaRPr lang="en-GB" sz="4800" b="1" dirty="0">
              <a:solidFill>
                <a:srgbClr val="003399"/>
              </a:solidFill>
            </a:endParaRPr>
          </a:p>
          <a:p>
            <a:pPr eaLnBrk="1" hangingPunct="1">
              <a:defRPr/>
            </a:pPr>
            <a:endParaRPr lang="en-US" sz="4400" b="1" dirty="0">
              <a:solidFill>
                <a:srgbClr val="000099"/>
              </a:solidFill>
              <a:latin typeface="+mj-lt"/>
              <a:cs typeface="Arial" charset="0"/>
            </a:endParaRPr>
          </a:p>
          <a:p>
            <a:pPr eaLnBrk="1" hangingPunct="1">
              <a:defRPr/>
            </a:pPr>
            <a:endParaRPr lang="en-GB" sz="3168" b="1" dirty="0">
              <a:solidFill>
                <a:srgbClr val="006699"/>
              </a:solidFill>
              <a:latin typeface="Arial" charset="0"/>
            </a:endParaRPr>
          </a:p>
        </p:txBody>
      </p:sp>
      <p:sp>
        <p:nvSpPr>
          <p:cNvPr id="4104" name="TextBox 29"/>
          <p:cNvSpPr txBox="1">
            <a:spLocks noChangeArrowheads="1"/>
          </p:cNvSpPr>
          <p:nvPr/>
        </p:nvSpPr>
        <p:spPr bwMode="auto">
          <a:xfrm>
            <a:off x="17741840" y="14632585"/>
            <a:ext cx="184731" cy="43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endParaRPr lang="en-US" altLang="en-US" sz="2216"/>
          </a:p>
        </p:txBody>
      </p:sp>
      <p:sp>
        <p:nvSpPr>
          <p:cNvPr id="4105" name="Rectangle 35"/>
          <p:cNvSpPr>
            <a:spLocks noChangeArrowheads="1"/>
          </p:cNvSpPr>
          <p:nvPr/>
        </p:nvSpPr>
        <p:spPr bwMode="auto">
          <a:xfrm flipH="1">
            <a:off x="24006839" y="4550770"/>
            <a:ext cx="10740364" cy="43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pPr algn="ctr">
              <a:spcBef>
                <a:spcPct val="20000"/>
              </a:spcBef>
            </a:pPr>
            <a:r>
              <a:rPr lang="en-GB" altLang="en-US" sz="2216" b="1">
                <a:solidFill>
                  <a:schemeClr val="bg1"/>
                </a:solidFill>
                <a:latin typeface="Arial" panose="020B0604020202020204" pitchFamily="34" charset="0"/>
              </a:rPr>
              <a:t>	</a:t>
            </a:r>
          </a:p>
        </p:txBody>
      </p:sp>
      <p:sp>
        <p:nvSpPr>
          <p:cNvPr id="4106" name="TextBox 36"/>
          <p:cNvSpPr txBox="1">
            <a:spLocks noChangeArrowheads="1"/>
          </p:cNvSpPr>
          <p:nvPr/>
        </p:nvSpPr>
        <p:spPr bwMode="auto">
          <a:xfrm>
            <a:off x="12687106" y="4497987"/>
            <a:ext cx="9688446" cy="186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pPr algn="ctr">
              <a:spcBef>
                <a:spcPct val="20000"/>
              </a:spcBef>
            </a:pPr>
            <a:r>
              <a:rPr lang="en-GB" altLang="en-US" sz="5225" b="1">
                <a:solidFill>
                  <a:schemeClr val="bg1"/>
                </a:solidFill>
                <a:latin typeface="Arial" panose="020B0604020202020204" pitchFamily="34" charset="0"/>
              </a:rPr>
              <a:t>		</a:t>
            </a:r>
          </a:p>
          <a:p>
            <a:pPr algn="ctr">
              <a:spcBef>
                <a:spcPct val="20000"/>
              </a:spcBef>
            </a:pPr>
            <a:endParaRPr lang="en-GB" altLang="en-US" sz="5225" b="1">
              <a:solidFill>
                <a:schemeClr val="bg1"/>
              </a:solidFill>
              <a:latin typeface="Arial" panose="020B0604020202020204" pitchFamily="34" charset="0"/>
            </a:endParaRPr>
          </a:p>
        </p:txBody>
      </p:sp>
      <p:sp>
        <p:nvSpPr>
          <p:cNvPr id="2065" name="Rectangle 56"/>
          <p:cNvSpPr>
            <a:spLocks noChangeArrowheads="1"/>
          </p:cNvSpPr>
          <p:nvPr/>
        </p:nvSpPr>
        <p:spPr bwMode="auto">
          <a:xfrm>
            <a:off x="25166473" y="6770658"/>
            <a:ext cx="9499522" cy="19289742"/>
          </a:xfrm>
          <a:prstGeom prst="rect">
            <a:avLst/>
          </a:prstGeom>
          <a:solidFill>
            <a:schemeClr val="accent5"/>
          </a:solidFill>
          <a:ln/>
        </p:spPr>
        <p:style>
          <a:lnRef idx="2">
            <a:schemeClr val="accent1"/>
          </a:lnRef>
          <a:fillRef idx="1">
            <a:schemeClr val="lt1"/>
          </a:fillRef>
          <a:effectRef idx="0">
            <a:schemeClr val="accent1"/>
          </a:effectRef>
          <a:fontRef idx="minor">
            <a:schemeClr val="dk1"/>
          </a:fontRef>
        </p:style>
        <p:txBody>
          <a:bodyPr lIns="329056" tIns="329056" rIns="329056" bIns="329056"/>
          <a:lstStyle/>
          <a:p>
            <a:endParaRPr lang="en-US" sz="1600" dirty="0"/>
          </a:p>
        </p:txBody>
      </p:sp>
      <p:sp>
        <p:nvSpPr>
          <p:cNvPr id="4115" name="TextBox 16"/>
          <p:cNvSpPr txBox="1">
            <a:spLocks noChangeArrowheads="1"/>
          </p:cNvSpPr>
          <p:nvPr/>
        </p:nvSpPr>
        <p:spPr bwMode="auto">
          <a:xfrm>
            <a:off x="6989084" y="2672635"/>
            <a:ext cx="2653472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r>
              <a:rPr lang="en-US" altLang="en-US" sz="5600" dirty="0">
                <a:solidFill>
                  <a:schemeClr val="accent2"/>
                </a:solidFill>
                <a:latin typeface="Calibri" panose="020F0502020204030204" pitchFamily="34" charset="0"/>
              </a:rPr>
              <a:t>Ahmed Abdul Rahman</a:t>
            </a:r>
            <a:r>
              <a:rPr lang="en-US" altLang="en-US" sz="5600" baseline="30000" dirty="0">
                <a:solidFill>
                  <a:schemeClr val="accent2"/>
                </a:solidFill>
                <a:latin typeface="Calibri" panose="020F0502020204030204" pitchFamily="34" charset="0"/>
              </a:rPr>
              <a:t>1</a:t>
            </a:r>
            <a:r>
              <a:rPr lang="en-US" altLang="en-US" sz="5600" dirty="0">
                <a:solidFill>
                  <a:schemeClr val="accent2"/>
                </a:solidFill>
                <a:latin typeface="Calibri" panose="020F0502020204030204" pitchFamily="34" charset="0"/>
              </a:rPr>
              <a:t>, </a:t>
            </a:r>
            <a:r>
              <a:rPr lang="en-US" altLang="en-US" sz="5600" dirty="0" err="1">
                <a:solidFill>
                  <a:schemeClr val="accent2"/>
                </a:solidFill>
                <a:latin typeface="Calibri" panose="020F0502020204030204" pitchFamily="34" charset="0"/>
              </a:rPr>
              <a:t>DNPc</a:t>
            </a:r>
            <a:r>
              <a:rPr lang="en-US" altLang="en-US" sz="5600" dirty="0">
                <a:solidFill>
                  <a:schemeClr val="accent2"/>
                </a:solidFill>
                <a:latin typeface="Calibri" panose="020F0502020204030204" pitchFamily="34" charset="0"/>
              </a:rPr>
              <a:t>, RN; Sharon Norman</a:t>
            </a:r>
            <a:r>
              <a:rPr lang="en-US" altLang="en-US" sz="5600" baseline="30000" dirty="0">
                <a:solidFill>
                  <a:schemeClr val="accent2"/>
                </a:solidFill>
                <a:latin typeface="Calibri" panose="020F0502020204030204" pitchFamily="34" charset="0"/>
              </a:rPr>
              <a:t>1,2</a:t>
            </a:r>
            <a:r>
              <a:rPr lang="en-US" altLang="en-US" sz="5600" dirty="0">
                <a:solidFill>
                  <a:schemeClr val="accent2"/>
                </a:solidFill>
                <a:latin typeface="Calibri" panose="020F0502020204030204" pitchFamily="34" charset="0"/>
              </a:rPr>
              <a:t>, DNP, RN; Nancy Jacobs</a:t>
            </a:r>
            <a:r>
              <a:rPr lang="en-US" altLang="en-US" sz="5600" baseline="30000" dirty="0">
                <a:solidFill>
                  <a:schemeClr val="accent2"/>
                </a:solidFill>
                <a:latin typeface="Calibri" panose="020F0502020204030204" pitchFamily="34" charset="0"/>
              </a:rPr>
              <a:t>3</a:t>
            </a:r>
            <a:r>
              <a:rPr lang="en-US" altLang="en-US" sz="5600" dirty="0">
                <a:solidFill>
                  <a:schemeClr val="accent2"/>
                </a:solidFill>
                <a:latin typeface="Calibri" panose="020F0502020204030204" pitchFamily="34" charset="0"/>
              </a:rPr>
              <a:t>, MSN, RN</a:t>
            </a:r>
          </a:p>
        </p:txBody>
      </p:sp>
      <p:pic>
        <p:nvPicPr>
          <p:cNvPr id="413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236" y="123662"/>
            <a:ext cx="6937375" cy="349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5" name="TextBox 27"/>
          <p:cNvSpPr txBox="1">
            <a:spLocks noChangeArrowheads="1"/>
          </p:cNvSpPr>
          <p:nvPr/>
        </p:nvSpPr>
        <p:spPr bwMode="auto">
          <a:xfrm>
            <a:off x="17236" y="4307238"/>
            <a:ext cx="34712728" cy="2566089"/>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72390" tIns="36196" rIns="72390" bIns="36196" anchor="t">
            <a:spAutoFit/>
          </a:bodyPr>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r>
              <a:rPr lang="en-US" altLang="en-US" sz="5400" b="1" dirty="0">
                <a:solidFill>
                  <a:srgbClr val="003399"/>
                </a:solidFill>
                <a:latin typeface="Arial" panose="020B0604020202020204" pitchFamily="34" charset="0"/>
                <a:ea typeface="MS PGothic"/>
                <a:cs typeface="Arial" panose="020B0604020202020204" pitchFamily="34" charset="0"/>
              </a:rPr>
              <a:t>Take Home Message</a:t>
            </a:r>
            <a:r>
              <a:rPr lang="en-US" altLang="en-US" sz="5400" b="1" dirty="0">
                <a:solidFill>
                  <a:schemeClr val="accent2"/>
                </a:solidFill>
                <a:latin typeface="Arial" panose="020B0604020202020204" pitchFamily="34" charset="0"/>
                <a:ea typeface="MS PGothic"/>
                <a:cs typeface="Arial" panose="020B0604020202020204" pitchFamily="34" charset="0"/>
              </a:rPr>
              <a:t>: </a:t>
            </a:r>
            <a:r>
              <a:rPr lang="en-US" altLang="en-US" sz="5400" dirty="0">
                <a:solidFill>
                  <a:srgbClr val="003399"/>
                </a:solidFill>
                <a:latin typeface="Arial" panose="020B0604020202020204" pitchFamily="34" charset="0"/>
                <a:ea typeface="MS PGothic"/>
                <a:cs typeface="Arial" panose="020B0604020202020204" pitchFamily="34" charset="0"/>
              </a:rPr>
              <a:t>Multimodal analgesic strategies appear promising for managing postoperative pain in this patient population; however, further research is needed to understand the impact and risks of these strategies for minimizing opioid use post-discharge. </a:t>
            </a:r>
          </a:p>
        </p:txBody>
      </p:sp>
      <p:sp>
        <p:nvSpPr>
          <p:cNvPr id="53" name="Rectangle 56"/>
          <p:cNvSpPr>
            <a:spLocks noChangeArrowheads="1"/>
          </p:cNvSpPr>
          <p:nvPr/>
        </p:nvSpPr>
        <p:spPr bwMode="auto">
          <a:xfrm>
            <a:off x="10401968" y="6889898"/>
            <a:ext cx="14822111" cy="19140370"/>
          </a:xfrm>
          <a:prstGeom prst="rect">
            <a:avLst/>
          </a:prstGeom>
          <a:solidFill>
            <a:schemeClr val="bg1">
              <a:lumMod val="95000"/>
            </a:schemeClr>
          </a:solidFill>
          <a:ln/>
        </p:spPr>
        <p:style>
          <a:lnRef idx="1">
            <a:schemeClr val="accent4"/>
          </a:lnRef>
          <a:fillRef idx="2">
            <a:schemeClr val="accent4"/>
          </a:fillRef>
          <a:effectRef idx="1">
            <a:schemeClr val="accent4"/>
          </a:effectRef>
          <a:fontRef idx="minor">
            <a:schemeClr val="dk1"/>
          </a:fontRef>
        </p:style>
        <p:txBody>
          <a:bodyPr lIns="329056" tIns="329056" rIns="329056" bIns="329056"/>
          <a:lstStyle/>
          <a:p>
            <a:pPr algn="ctr">
              <a:spcBef>
                <a:spcPts val="0"/>
              </a:spcBef>
              <a:spcAft>
                <a:spcPts val="950"/>
              </a:spcAft>
              <a:defRPr/>
            </a:pPr>
            <a:r>
              <a:rPr lang="en-GB" sz="4400" b="1" dirty="0">
                <a:solidFill>
                  <a:srgbClr val="003399"/>
                </a:solidFill>
                <a:latin typeface="Arial" charset="0"/>
              </a:rPr>
              <a:t>Multimodal Pain Management Protocol</a:t>
            </a:r>
          </a:p>
          <a:p>
            <a:pPr algn="ctr">
              <a:spcBef>
                <a:spcPts val="1200"/>
              </a:spcBef>
              <a:spcAft>
                <a:spcPts val="1900"/>
              </a:spcAft>
              <a:defRPr/>
            </a:pPr>
            <a:endParaRPr lang="en-GB" sz="7200" b="1" dirty="0">
              <a:solidFill>
                <a:srgbClr val="003399"/>
              </a:solidFill>
              <a:latin typeface="Arial" charset="0"/>
            </a:endParaRPr>
          </a:p>
          <a:p>
            <a:pPr marL="452472" indent="-452472">
              <a:buFont typeface="Arial" panose="020B0604020202020204" pitchFamily="34" charset="0"/>
              <a:buChar char="•"/>
            </a:pPr>
            <a:endParaRPr lang="en-GB" sz="7200" b="1" dirty="0">
              <a:solidFill>
                <a:srgbClr val="003399"/>
              </a:solidFill>
              <a:latin typeface="Arial" charset="0"/>
            </a:endParaRPr>
          </a:p>
          <a:p>
            <a:pPr marL="452472" indent="-452472">
              <a:buFont typeface="Arial" panose="020B0604020202020204" pitchFamily="34" charset="0"/>
              <a:buChar char="•"/>
            </a:pPr>
            <a:endParaRPr lang="en-GB" sz="7200" b="1" dirty="0">
              <a:solidFill>
                <a:srgbClr val="003399"/>
              </a:solidFill>
              <a:latin typeface="Arial" charset="0"/>
            </a:endParaRPr>
          </a:p>
          <a:p>
            <a:pPr marL="452472" indent="-452472">
              <a:buFont typeface="Arial" panose="020B0604020202020204" pitchFamily="34" charset="0"/>
              <a:buChar char="•"/>
            </a:pPr>
            <a:endParaRPr lang="en-GB" sz="7200" b="1" dirty="0">
              <a:solidFill>
                <a:srgbClr val="003399"/>
              </a:solidFill>
              <a:latin typeface="Arial" charset="0"/>
            </a:endParaRPr>
          </a:p>
          <a:p>
            <a:pPr marL="452472" indent="-452472">
              <a:buFont typeface="Arial" panose="020B0604020202020204" pitchFamily="34" charset="0"/>
              <a:buChar char="•"/>
            </a:pPr>
            <a:endParaRPr lang="en-GB" sz="7200" b="1" dirty="0">
              <a:solidFill>
                <a:srgbClr val="003399"/>
              </a:solidFill>
              <a:latin typeface="Arial" charset="0"/>
            </a:endParaRPr>
          </a:p>
          <a:p>
            <a:pPr algn="ctr"/>
            <a:endParaRPr lang="en-GB" sz="7200" b="1" dirty="0">
              <a:solidFill>
                <a:srgbClr val="003399"/>
              </a:solidFill>
              <a:latin typeface="Arial" charset="0"/>
            </a:endParaRPr>
          </a:p>
          <a:p>
            <a:pPr algn="ctr"/>
            <a:endParaRPr lang="en-GB" sz="7200" b="1" dirty="0">
              <a:solidFill>
                <a:srgbClr val="003399"/>
              </a:solidFill>
              <a:latin typeface="Arial" charset="0"/>
            </a:endParaRPr>
          </a:p>
          <a:p>
            <a:pPr algn="ctr"/>
            <a:endParaRPr lang="en-GB" sz="7200" b="1" dirty="0">
              <a:solidFill>
                <a:srgbClr val="003399"/>
              </a:solidFill>
              <a:latin typeface="Arial" charset="0"/>
            </a:endParaRPr>
          </a:p>
          <a:p>
            <a:pPr algn="ctr"/>
            <a:endParaRPr lang="en-GB" sz="7200" b="1" dirty="0">
              <a:solidFill>
                <a:srgbClr val="003399"/>
              </a:solidFill>
              <a:latin typeface="Arial" charset="0"/>
            </a:endParaRPr>
          </a:p>
          <a:p>
            <a:pPr marL="571500" indent="-571500">
              <a:buFont typeface="Wingdings" pitchFamily="2" charset="2"/>
              <a:buChar char="v"/>
            </a:pPr>
            <a:endParaRPr lang="en-US" sz="4400" dirty="0"/>
          </a:p>
          <a:p>
            <a:endParaRPr lang="en-US" sz="4400" dirty="0">
              <a:effectLst/>
            </a:endParaRPr>
          </a:p>
          <a:p>
            <a:pPr marL="571500" indent="-571500">
              <a:buFont typeface="Wingdings" pitchFamily="2" charset="2"/>
              <a:buChar char="v"/>
            </a:pPr>
            <a:endParaRPr lang="en-GB" sz="4400" b="1" dirty="0">
              <a:solidFill>
                <a:srgbClr val="003399"/>
              </a:solidFill>
            </a:endParaRPr>
          </a:p>
          <a:p>
            <a:pPr marL="452472" indent="-452472">
              <a:buFont typeface="Arial" panose="020B0604020202020204" pitchFamily="34" charset="0"/>
              <a:buChar char="•"/>
            </a:pPr>
            <a:endParaRPr lang="en-GB" sz="7200" b="1" dirty="0">
              <a:solidFill>
                <a:srgbClr val="003399"/>
              </a:solidFill>
              <a:latin typeface="Arial" charset="0"/>
            </a:endParaRPr>
          </a:p>
          <a:p>
            <a:pPr>
              <a:spcBef>
                <a:spcPct val="50000"/>
              </a:spcBef>
              <a:defRPr/>
            </a:pPr>
            <a:endParaRPr lang="en-US" sz="3800" dirty="0">
              <a:latin typeface="Calibri" pitchFamily="34" charset="0"/>
              <a:cs typeface="Arial" charset="0"/>
            </a:endParaRPr>
          </a:p>
          <a:p>
            <a:pPr>
              <a:spcBef>
                <a:spcPct val="50000"/>
              </a:spcBef>
              <a:defRPr/>
            </a:pPr>
            <a:endParaRPr lang="en-US" sz="3800" dirty="0">
              <a:latin typeface="Calibri" pitchFamily="34" charset="0"/>
              <a:cs typeface="Arial" charset="0"/>
            </a:endParaRPr>
          </a:p>
          <a:p>
            <a:pPr algn="ctr">
              <a:spcBef>
                <a:spcPct val="50000"/>
              </a:spcBef>
              <a:defRPr/>
            </a:pPr>
            <a:r>
              <a:rPr lang="en-US" sz="4800" dirty="0"/>
              <a:t>                    				</a:t>
            </a:r>
            <a:r>
              <a:rPr lang="en-US" sz="4800" b="1" dirty="0">
                <a:solidFill>
                  <a:srgbClr val="000099"/>
                </a:solidFill>
              </a:rPr>
              <a:t>       </a:t>
            </a:r>
            <a:r>
              <a:rPr lang="en-US" sz="2000" b="1" dirty="0">
                <a:solidFill>
                  <a:srgbClr val="000099"/>
                </a:solidFill>
              </a:rPr>
              <a:t>References  </a:t>
            </a:r>
          </a:p>
          <a:p>
            <a:pPr algn="ctr">
              <a:spcBef>
                <a:spcPct val="50000"/>
              </a:spcBef>
              <a:defRPr/>
            </a:pPr>
            <a:r>
              <a:rPr lang="en-US" sz="4750" dirty="0">
                <a:latin typeface="Arial" pitchFamily="34" charset="0"/>
                <a:cs typeface="Arial" pitchFamily="34" charset="0"/>
              </a:rPr>
              <a:t>                     </a:t>
            </a:r>
          </a:p>
        </p:txBody>
      </p:sp>
      <p:sp>
        <p:nvSpPr>
          <p:cNvPr id="4108" name="TextBox 2"/>
          <p:cNvSpPr txBox="1">
            <a:spLocks noChangeArrowheads="1"/>
          </p:cNvSpPr>
          <p:nvPr/>
        </p:nvSpPr>
        <p:spPr bwMode="auto">
          <a:xfrm>
            <a:off x="6105394" y="310556"/>
            <a:ext cx="25723195"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anose="02020603050405020304" pitchFamily="18" charset="0"/>
                <a:ea typeface="MS PGothic" panose="020B0600070205080204" pitchFamily="34" charset="-128"/>
              </a:defRPr>
            </a:lvl1pPr>
            <a:lvl2pPr marL="742950" indent="-285750">
              <a:defRPr sz="2800">
                <a:solidFill>
                  <a:schemeClr val="tx1"/>
                </a:solidFill>
                <a:latin typeface="Times New Roman" panose="02020603050405020304" pitchFamily="18" charset="0"/>
                <a:ea typeface="MS PGothic" panose="020B0600070205080204" pitchFamily="34" charset="-128"/>
              </a:defRPr>
            </a:lvl2pPr>
            <a:lvl3pPr marL="1143000" indent="-228600">
              <a:defRPr sz="2800">
                <a:solidFill>
                  <a:schemeClr val="tx1"/>
                </a:solidFill>
                <a:latin typeface="Times New Roman" panose="02020603050405020304" pitchFamily="18" charset="0"/>
                <a:ea typeface="MS PGothic" panose="020B0600070205080204" pitchFamily="34" charset="-128"/>
              </a:defRPr>
            </a:lvl3pPr>
            <a:lvl4pPr marL="1600200" indent="-228600">
              <a:defRPr sz="2800">
                <a:solidFill>
                  <a:schemeClr val="tx1"/>
                </a:solidFill>
                <a:latin typeface="Times New Roman" panose="02020603050405020304" pitchFamily="18" charset="0"/>
                <a:ea typeface="MS PGothic" panose="020B0600070205080204" pitchFamily="34" charset="-128"/>
              </a:defRPr>
            </a:lvl4pPr>
            <a:lvl5pPr marL="2057400" indent="-228600">
              <a:defRPr sz="28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ea typeface="MS PGothic" panose="020B0600070205080204" pitchFamily="34" charset="-128"/>
              </a:defRPr>
            </a:lvl9pPr>
          </a:lstStyle>
          <a:p>
            <a:pPr marL="0" marR="0" algn="ctr">
              <a:spcBef>
                <a:spcPts val="0"/>
              </a:spcBef>
              <a:spcAft>
                <a:spcPts val="800"/>
              </a:spcAft>
            </a:pPr>
            <a:r>
              <a:rPr lang="en-US" sz="7600" b="1" kern="100" dirty="0">
                <a:effectLst/>
                <a:latin typeface="Times New Roman" panose="02020603050405020304" pitchFamily="18" charset="0"/>
                <a:ea typeface="Calibri" panose="020F0502020204030204" pitchFamily="34" charset="0"/>
                <a:cs typeface="Times New Roman" panose="02020603050405020304" pitchFamily="18" charset="0"/>
              </a:rPr>
              <a:t>Improving Postoperative Pain Management Following Spinal Fusion Among Adolescents with Idiopathic Scoliosis </a:t>
            </a:r>
            <a:endParaRPr lang="en-US" sz="76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 xmlns:a16="http://schemas.microsoft.com/office/drawing/2014/main" id="{8119F606-E47B-0612-4388-CE036E0C517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89307" y="7836820"/>
            <a:ext cx="14702504" cy="8259579"/>
          </a:xfrm>
          <a:prstGeom prst="rect">
            <a:avLst/>
          </a:prstGeom>
          <a:noFill/>
          <a:ln w="28575">
            <a:solidFill>
              <a:schemeClr val="tx1"/>
            </a:solidFill>
          </a:ln>
        </p:spPr>
      </p:pic>
      <p:sp>
        <p:nvSpPr>
          <p:cNvPr id="4" name="TextBox 3">
            <a:extLst>
              <a:ext uri="{FF2B5EF4-FFF2-40B4-BE49-F238E27FC236}">
                <a16:creationId xmlns="" xmlns:a16="http://schemas.microsoft.com/office/drawing/2014/main" id="{56FAA04D-4627-0DDD-6200-EC5036F99D30}"/>
              </a:ext>
            </a:extLst>
          </p:cNvPr>
          <p:cNvSpPr txBox="1"/>
          <p:nvPr/>
        </p:nvSpPr>
        <p:spPr>
          <a:xfrm>
            <a:off x="36118800" y="18211800"/>
            <a:ext cx="184731" cy="433324"/>
          </a:xfrm>
          <a:prstGeom prst="rect">
            <a:avLst/>
          </a:prstGeom>
          <a:noFill/>
        </p:spPr>
        <p:txBody>
          <a:bodyPr wrap="none" rtlCol="0">
            <a:spAutoFit/>
          </a:bodyPr>
          <a:lstStyle/>
          <a:p>
            <a:endParaRPr lang="en-US" dirty="0"/>
          </a:p>
        </p:txBody>
      </p:sp>
      <p:sp>
        <p:nvSpPr>
          <p:cNvPr id="7" name="TextBox 6">
            <a:extLst>
              <a:ext uri="{FF2B5EF4-FFF2-40B4-BE49-F238E27FC236}">
                <a16:creationId xmlns="" xmlns:a16="http://schemas.microsoft.com/office/drawing/2014/main" id="{060A39B0-33FB-1A5A-3FA4-4C4C8F6993AF}"/>
              </a:ext>
            </a:extLst>
          </p:cNvPr>
          <p:cNvSpPr txBox="1"/>
          <p:nvPr/>
        </p:nvSpPr>
        <p:spPr>
          <a:xfrm>
            <a:off x="585657" y="8423777"/>
            <a:ext cx="9147748" cy="11295400"/>
          </a:xfrm>
          <a:prstGeom prst="rect">
            <a:avLst/>
          </a:prstGeom>
          <a:solidFill>
            <a:schemeClr val="accent3"/>
          </a:solidFill>
        </p:spPr>
        <p:txBody>
          <a:bodyPr wrap="square" rtlCol="0">
            <a:spAutoFit/>
          </a:bodyPr>
          <a:lstStyle/>
          <a:p>
            <a:pPr marL="342900" indent="-342900">
              <a:buFont typeface="Wingdings" pitchFamily="2" charset="2"/>
              <a:buChar char="v"/>
            </a:pPr>
            <a:r>
              <a:rPr lang="en-US" sz="3800" dirty="0">
                <a:latin typeface="Arial" panose="020B0604020202020204" pitchFamily="34" charset="0"/>
                <a:cs typeface="Arial" panose="020B0604020202020204" pitchFamily="34" charset="0"/>
              </a:rPr>
              <a:t>Posterior Implemented Spinal Fusion (PSIF) is a common surgical procedure for correcting idiopathic scoliosis in adolescents</a:t>
            </a:r>
          </a:p>
          <a:p>
            <a:pPr marL="571500" indent="-571500">
              <a:buFont typeface="Wingdings" pitchFamily="2" charset="2"/>
              <a:buChar char="v"/>
            </a:pPr>
            <a:r>
              <a:rPr lang="en-US" sz="3800" dirty="0">
                <a:latin typeface="Arial" panose="020B0604020202020204" pitchFamily="34" charset="0"/>
                <a:cs typeface="Arial" panose="020B0604020202020204" pitchFamily="34" charset="0"/>
              </a:rPr>
              <a:t>Despite advances in surgical technique, post operative pain management remains a significant challenge</a:t>
            </a:r>
            <a:r>
              <a:rPr lang="en-US" sz="3800" baseline="30000" dirty="0">
                <a:latin typeface="Arial" panose="020B0604020202020204" pitchFamily="34" charset="0"/>
                <a:cs typeface="Arial" panose="020B0604020202020204" pitchFamily="34" charset="0"/>
              </a:rPr>
              <a:t>1</a:t>
            </a:r>
          </a:p>
          <a:p>
            <a:pPr marL="571500" indent="-571500">
              <a:buFont typeface="Wingdings" pitchFamily="2" charset="2"/>
              <a:buChar char="v"/>
            </a:pPr>
            <a:r>
              <a:rPr lang="en-US" sz="3800" dirty="0">
                <a:latin typeface="Arial" panose="020B0604020202020204" pitchFamily="34" charset="0"/>
                <a:cs typeface="Arial" panose="020B0604020202020204" pitchFamily="34" charset="0"/>
              </a:rPr>
              <a:t>Opioids are traditionally used as the first line for pain management but use is associated with multiple risks</a:t>
            </a:r>
            <a:r>
              <a:rPr lang="en-US" sz="3800" baseline="30000" dirty="0">
                <a:latin typeface="Arial" panose="020B0604020202020204" pitchFamily="34" charset="0"/>
                <a:cs typeface="Arial" panose="020B0604020202020204" pitchFamily="34" charset="0"/>
              </a:rPr>
              <a:t>2</a:t>
            </a:r>
          </a:p>
          <a:p>
            <a:pPr marL="571500" indent="-571500">
              <a:buFont typeface="Wingdings" pitchFamily="2" charset="2"/>
              <a:buChar char="v"/>
            </a:pPr>
            <a:r>
              <a:rPr lang="en-US" sz="3800" dirty="0">
                <a:latin typeface="Arial" panose="020B0604020202020204" pitchFamily="34" charset="0"/>
                <a:cs typeface="Arial" panose="020B0604020202020204" pitchFamily="34" charset="0"/>
              </a:rPr>
              <a:t>Research suggests that using a multimodal approach (MMA) that includes the simultaneous administration of two of more analgesics may reduce overall opioid consumption and improve pain management</a:t>
            </a:r>
            <a:r>
              <a:rPr lang="en-US" sz="3800" baseline="30000" dirty="0">
                <a:latin typeface="Arial" panose="020B0604020202020204" pitchFamily="34" charset="0"/>
                <a:cs typeface="Arial" panose="020B0604020202020204" pitchFamily="34" charset="0"/>
              </a:rPr>
              <a:t>3</a:t>
            </a:r>
            <a:r>
              <a:rPr lang="en-US" sz="3800" dirty="0">
                <a:latin typeface="Arial" panose="020B0604020202020204" pitchFamily="34" charset="0"/>
                <a:cs typeface="Arial" panose="020B0604020202020204" pitchFamily="34" charset="0"/>
              </a:rPr>
              <a:t>  </a:t>
            </a:r>
          </a:p>
          <a:p>
            <a:pPr marL="342900" indent="-342900">
              <a:buFont typeface="Wingdings" pitchFamily="2" charset="2"/>
              <a:buChar char="v"/>
            </a:pPr>
            <a:endParaRPr lang="en-US" sz="44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720114D1-FB78-AF7D-9C31-7647778F6256}"/>
              </a:ext>
            </a:extLst>
          </p:cNvPr>
          <p:cNvSpPr txBox="1"/>
          <p:nvPr/>
        </p:nvSpPr>
        <p:spPr>
          <a:xfrm>
            <a:off x="12789405" y="16329818"/>
            <a:ext cx="8496494" cy="861774"/>
          </a:xfrm>
          <a:prstGeom prst="rect">
            <a:avLst/>
          </a:prstGeom>
          <a:noFill/>
        </p:spPr>
        <p:txBody>
          <a:bodyPr wrap="square" rtlCol="0">
            <a:spAutoFit/>
          </a:bodyPr>
          <a:lstStyle/>
          <a:p>
            <a:pPr algn="ctr"/>
            <a:r>
              <a:rPr lang="en-US" sz="5000" b="1" dirty="0">
                <a:solidFill>
                  <a:srgbClr val="000099"/>
                </a:solidFill>
                <a:latin typeface="Arial" panose="020B0604020202020204" pitchFamily="34" charset="0"/>
                <a:cs typeface="Arial" panose="020B0604020202020204" pitchFamily="34" charset="0"/>
              </a:rPr>
              <a:t>Methods</a:t>
            </a:r>
          </a:p>
        </p:txBody>
      </p:sp>
      <p:sp>
        <p:nvSpPr>
          <p:cNvPr id="15" name="TextBox 14">
            <a:extLst>
              <a:ext uri="{FF2B5EF4-FFF2-40B4-BE49-F238E27FC236}">
                <a16:creationId xmlns="" xmlns:a16="http://schemas.microsoft.com/office/drawing/2014/main" id="{8178181E-ABE5-0235-ACB3-701F8B724AFB}"/>
              </a:ext>
            </a:extLst>
          </p:cNvPr>
          <p:cNvSpPr txBox="1"/>
          <p:nvPr/>
        </p:nvSpPr>
        <p:spPr>
          <a:xfrm>
            <a:off x="1799466" y="19880678"/>
            <a:ext cx="6172200" cy="861774"/>
          </a:xfrm>
          <a:prstGeom prst="rect">
            <a:avLst/>
          </a:prstGeom>
          <a:noFill/>
        </p:spPr>
        <p:txBody>
          <a:bodyPr wrap="square" rtlCol="0">
            <a:spAutoFit/>
          </a:bodyPr>
          <a:lstStyle/>
          <a:p>
            <a:pPr algn="ctr"/>
            <a:r>
              <a:rPr lang="en-US" sz="5000" b="1" dirty="0">
                <a:solidFill>
                  <a:srgbClr val="000099"/>
                </a:solidFill>
                <a:latin typeface="Arial" panose="020B0604020202020204" pitchFamily="34" charset="0"/>
                <a:cs typeface="Arial" panose="020B0604020202020204" pitchFamily="34" charset="0"/>
              </a:rPr>
              <a:t>Project Aims</a:t>
            </a:r>
          </a:p>
        </p:txBody>
      </p:sp>
      <p:sp>
        <p:nvSpPr>
          <p:cNvPr id="3" name="TextBox 2">
            <a:extLst>
              <a:ext uri="{FF2B5EF4-FFF2-40B4-BE49-F238E27FC236}">
                <a16:creationId xmlns="" xmlns:a16="http://schemas.microsoft.com/office/drawing/2014/main" id="{C4410A38-D0A1-DB48-9BF3-E41733D7DF18}"/>
              </a:ext>
            </a:extLst>
          </p:cNvPr>
          <p:cNvSpPr txBox="1"/>
          <p:nvPr/>
        </p:nvSpPr>
        <p:spPr>
          <a:xfrm>
            <a:off x="585656" y="20903954"/>
            <a:ext cx="9032781" cy="477053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 typeface="Wingdings" pitchFamily="2" charset="2"/>
              <a:buChar char="v"/>
            </a:pPr>
            <a:r>
              <a:rPr lang="en-US" sz="3800" b="1" dirty="0">
                <a:solidFill>
                  <a:schemeClr val="accent2"/>
                </a:solidFill>
                <a:latin typeface="Arial" panose="020B0604020202020204" pitchFamily="34" charset="0"/>
                <a:cs typeface="Arial" panose="020B0604020202020204" pitchFamily="34" charset="0"/>
              </a:rPr>
              <a:t>Primary Aim</a:t>
            </a:r>
            <a:r>
              <a:rPr lang="en-US" sz="3800" dirty="0">
                <a:solidFill>
                  <a:schemeClr val="accent2"/>
                </a:solidFill>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Quality improvement project to assess provider adherence to newly developed Multimodal Pain Management Protocol post PSIF</a:t>
            </a:r>
          </a:p>
          <a:p>
            <a:pPr marL="342900" indent="-342900">
              <a:buFont typeface="Wingdings" pitchFamily="2" charset="2"/>
              <a:buChar char="v"/>
            </a:pPr>
            <a:r>
              <a:rPr lang="en-US" sz="3800" b="1" dirty="0">
                <a:solidFill>
                  <a:schemeClr val="accent2"/>
                </a:solidFill>
                <a:latin typeface="Arial" panose="020B0604020202020204" pitchFamily="34" charset="0"/>
                <a:cs typeface="Arial" panose="020B0604020202020204" pitchFamily="34" charset="0"/>
              </a:rPr>
              <a:t>Secondary Aim:</a:t>
            </a:r>
            <a:r>
              <a:rPr lang="en-US" sz="3800" dirty="0">
                <a:solidFill>
                  <a:schemeClr val="accent2"/>
                </a:solidFill>
                <a:latin typeface="Arial" panose="020B0604020202020204" pitchFamily="34" charset="0"/>
                <a:cs typeface="Arial" panose="020B0604020202020204" pitchFamily="34" charset="0"/>
              </a:rPr>
              <a:t> </a:t>
            </a:r>
            <a:r>
              <a:rPr lang="en-US" sz="3800" dirty="0">
                <a:latin typeface="Arial" panose="020B0604020202020204" pitchFamily="34" charset="0"/>
                <a:cs typeface="Arial" panose="020B0604020202020204" pitchFamily="34" charset="0"/>
              </a:rPr>
              <a:t>Assess opioid and adjunct analgesic agent prescribing post-discharge to evaluate prescribing trends </a:t>
            </a:r>
          </a:p>
        </p:txBody>
      </p:sp>
      <p:graphicFrame>
        <p:nvGraphicFramePr>
          <p:cNvPr id="5" name="Chart 4">
            <a:extLst>
              <a:ext uri="{FF2B5EF4-FFF2-40B4-BE49-F238E27FC236}">
                <a16:creationId xmlns="" xmlns:a16="http://schemas.microsoft.com/office/drawing/2014/main" id="{898F4A80-B859-C16B-4451-F20B9C179255}"/>
              </a:ext>
            </a:extLst>
          </p:cNvPr>
          <p:cNvGraphicFramePr/>
          <p:nvPr>
            <p:extLst>
              <p:ext uri="{D42A27DB-BD31-4B8C-83A1-F6EECF244321}">
                <p14:modId xmlns:p14="http://schemas.microsoft.com/office/powerpoint/2010/main" val="2165702469"/>
              </p:ext>
            </p:extLst>
          </p:nvPr>
        </p:nvGraphicFramePr>
        <p:xfrm>
          <a:off x="25711944" y="7869419"/>
          <a:ext cx="8147191" cy="3316836"/>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Box 5">
            <a:extLst>
              <a:ext uri="{FF2B5EF4-FFF2-40B4-BE49-F238E27FC236}">
                <a16:creationId xmlns="" xmlns:a16="http://schemas.microsoft.com/office/drawing/2014/main" id="{54DDD65E-A9C3-886A-FFB4-6B2A03C0F594}"/>
              </a:ext>
            </a:extLst>
          </p:cNvPr>
          <p:cNvSpPr txBox="1"/>
          <p:nvPr/>
        </p:nvSpPr>
        <p:spPr>
          <a:xfrm>
            <a:off x="11065788" y="17328345"/>
            <a:ext cx="13480552" cy="6370975"/>
          </a:xfrm>
          <a:prstGeom prst="rect">
            <a:avLst/>
          </a:prstGeom>
          <a:solidFill>
            <a:schemeClr val="bg1"/>
          </a:solidFill>
        </p:spPr>
        <p:txBody>
          <a:bodyPr wrap="square" rtlCol="0">
            <a:spAutoFit/>
          </a:bodyPr>
          <a:lstStyle/>
          <a:p>
            <a:pPr marL="571500" indent="-571500">
              <a:buFont typeface="Wingdings" pitchFamily="2" charset="2"/>
              <a:buChar char="v"/>
            </a:pPr>
            <a:r>
              <a:rPr lang="en-US" sz="3400" dirty="0">
                <a:effectLst/>
                <a:latin typeface="Arial" panose="020B0604020202020204" pitchFamily="34" charset="0"/>
                <a:cs typeface="Arial" panose="020B0604020202020204" pitchFamily="34" charset="0"/>
              </a:rPr>
              <a:t>A retrospective chart review was conducted to identify adolescents age 13-18 admitted for a PSIF at a local orthopedic children’s hospital between Jan-Dec 2022</a:t>
            </a:r>
          </a:p>
          <a:p>
            <a:pPr marL="571500" indent="-571500">
              <a:buFont typeface="Wingdings" pitchFamily="2" charset="2"/>
              <a:buChar char="v"/>
            </a:pPr>
            <a:r>
              <a:rPr lang="en-US" sz="3400" dirty="0">
                <a:latin typeface="Arial" panose="020B0604020202020204" pitchFamily="34" charset="0"/>
                <a:cs typeface="Arial" panose="020B0604020202020204" pitchFamily="34" charset="0"/>
              </a:rPr>
              <a:t>Data collected included: patient demographics, length of stay, type, dose, frequency and total number of doses of all opioids, analgesics, and adjuvants administered during hospitalization and prescribed at discharge</a:t>
            </a:r>
          </a:p>
          <a:p>
            <a:pPr marL="571500" indent="-571500">
              <a:buFont typeface="Wingdings" pitchFamily="2" charset="2"/>
              <a:buChar char="v"/>
            </a:pPr>
            <a:r>
              <a:rPr lang="en-US" sz="3400" dirty="0">
                <a:latin typeface="Arial" panose="020B0604020202020204" pitchFamily="34" charset="0"/>
                <a:cs typeface="Arial" panose="020B0604020202020204" pitchFamily="34" charset="0"/>
              </a:rPr>
              <a:t>Inpatient prescription data was compared to the multimodal pain management hospital protocol to determine overall protocol adherence</a:t>
            </a:r>
          </a:p>
          <a:p>
            <a:pPr marL="571500" indent="-571500">
              <a:buFont typeface="Wingdings" pitchFamily="2" charset="2"/>
              <a:buChar char="v"/>
            </a:pPr>
            <a:r>
              <a:rPr lang="en-US" sz="3400" dirty="0">
                <a:latin typeface="Arial" panose="020B0604020202020204" pitchFamily="34" charset="0"/>
                <a:cs typeface="Arial" panose="020B0604020202020204" pitchFamily="34" charset="0"/>
              </a:rPr>
              <a:t>Data of medication prescribed at discharge was evaluated to further analyze prescribing trends</a:t>
            </a:r>
          </a:p>
        </p:txBody>
      </p:sp>
      <p:sp>
        <p:nvSpPr>
          <p:cNvPr id="9" name="TextBox 8">
            <a:extLst>
              <a:ext uri="{FF2B5EF4-FFF2-40B4-BE49-F238E27FC236}">
                <a16:creationId xmlns="" xmlns:a16="http://schemas.microsoft.com/office/drawing/2014/main" id="{38B12744-8872-77B7-CBF9-753E70C5CACF}"/>
              </a:ext>
            </a:extLst>
          </p:cNvPr>
          <p:cNvSpPr txBox="1"/>
          <p:nvPr/>
        </p:nvSpPr>
        <p:spPr>
          <a:xfrm>
            <a:off x="25710300" y="11440242"/>
            <a:ext cx="8147190" cy="4247317"/>
          </a:xfrm>
          <a:prstGeom prst="rect">
            <a:avLst/>
          </a:prstGeom>
          <a:solidFill>
            <a:schemeClr val="bg1"/>
          </a:solidFill>
        </p:spPr>
        <p:txBody>
          <a:bodyPr wrap="square" rtlCol="0">
            <a:spAutoFit/>
          </a:bodyPr>
          <a:lstStyle/>
          <a:p>
            <a:pPr marL="571500" indent="-571500">
              <a:buFont typeface="Wingdings" pitchFamily="2" charset="2"/>
              <a:buChar char="v"/>
            </a:pPr>
            <a:r>
              <a:rPr lang="en-US" sz="3000" dirty="0">
                <a:latin typeface="Arial" panose="020B0604020202020204" pitchFamily="34" charset="0"/>
                <a:cs typeface="Arial" panose="020B0604020202020204" pitchFamily="34" charset="0"/>
              </a:rPr>
              <a:t>Higher diazepam use was associated with higher total opioid use as well as a higher number of opioid refill doses (p&lt;0.001).</a:t>
            </a:r>
          </a:p>
          <a:p>
            <a:pPr marL="571500" indent="-571500">
              <a:buFont typeface="Wingdings" pitchFamily="2" charset="2"/>
              <a:buChar char="v"/>
            </a:pPr>
            <a:r>
              <a:rPr lang="en-US" sz="3000" dirty="0">
                <a:latin typeface="Arial" panose="020B0604020202020204" pitchFamily="34" charset="0"/>
                <a:cs typeface="Arial" panose="020B0604020202020204" pitchFamily="34" charset="0"/>
              </a:rPr>
              <a:t>Patients who requested opioid refills were initially prescribed less opioid doses (p&lt;0.046)</a:t>
            </a:r>
          </a:p>
          <a:p>
            <a:pPr marL="571500" indent="-571500">
              <a:buFont typeface="Wingdings" pitchFamily="2" charset="2"/>
              <a:buChar char="v"/>
            </a:pPr>
            <a:r>
              <a:rPr lang="en-US" sz="3000" dirty="0">
                <a:latin typeface="Arial" panose="020B0604020202020204" pitchFamily="34" charset="0"/>
                <a:cs typeface="Arial" panose="020B0604020202020204" pitchFamily="34" charset="0"/>
              </a:rPr>
              <a:t>Gabapentin use was also associated with higher total opioid use, but did not reach statistical significance. (p=0.145) </a:t>
            </a:r>
          </a:p>
        </p:txBody>
      </p:sp>
      <p:sp>
        <p:nvSpPr>
          <p:cNvPr id="11" name="TextBox 10">
            <a:extLst>
              <a:ext uri="{FF2B5EF4-FFF2-40B4-BE49-F238E27FC236}">
                <a16:creationId xmlns="" xmlns:a16="http://schemas.microsoft.com/office/drawing/2014/main" id="{9AD51B0A-A655-C10A-70C5-6C97510FEFF0}"/>
              </a:ext>
            </a:extLst>
          </p:cNvPr>
          <p:cNvSpPr txBox="1"/>
          <p:nvPr/>
        </p:nvSpPr>
        <p:spPr>
          <a:xfrm>
            <a:off x="27736800" y="15666909"/>
            <a:ext cx="5562600" cy="861774"/>
          </a:xfrm>
          <a:prstGeom prst="rect">
            <a:avLst/>
          </a:prstGeom>
          <a:noFill/>
        </p:spPr>
        <p:txBody>
          <a:bodyPr wrap="square" rtlCol="0">
            <a:spAutoFit/>
          </a:bodyPr>
          <a:lstStyle/>
          <a:p>
            <a:r>
              <a:rPr lang="en-US" sz="5000" b="1" dirty="0">
                <a:solidFill>
                  <a:srgbClr val="000099"/>
                </a:solidFill>
                <a:latin typeface="Arial" panose="020B0604020202020204" pitchFamily="34" charset="0"/>
                <a:cs typeface="Arial" panose="020B0604020202020204" pitchFamily="34" charset="0"/>
              </a:rPr>
              <a:t>Conclusions</a:t>
            </a:r>
          </a:p>
        </p:txBody>
      </p:sp>
      <p:pic>
        <p:nvPicPr>
          <p:cNvPr id="25" name="Picture 24">
            <a:extLst>
              <a:ext uri="{FF2B5EF4-FFF2-40B4-BE49-F238E27FC236}">
                <a16:creationId xmlns="" xmlns:a16="http://schemas.microsoft.com/office/drawing/2014/main" id="{B53B457D-39E8-7402-25D4-9127FBC5BF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20814077" y="24195021"/>
            <a:ext cx="1559145" cy="1430097"/>
          </a:xfrm>
          <a:prstGeom prst="rect">
            <a:avLst/>
          </a:prstGeom>
        </p:spPr>
      </p:pic>
      <p:pic>
        <p:nvPicPr>
          <p:cNvPr id="27" name="Picture 26">
            <a:extLst>
              <a:ext uri="{FF2B5EF4-FFF2-40B4-BE49-F238E27FC236}">
                <a16:creationId xmlns="" xmlns:a16="http://schemas.microsoft.com/office/drawing/2014/main" id="{4C4A327D-CC7B-990C-666D-7BB89D9ECB1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769860" y="24263800"/>
            <a:ext cx="2428323" cy="1361318"/>
          </a:xfrm>
          <a:prstGeom prst="rect">
            <a:avLst/>
          </a:prstGeom>
        </p:spPr>
      </p:pic>
      <p:sp>
        <p:nvSpPr>
          <p:cNvPr id="32" name="TextBox 31">
            <a:extLst>
              <a:ext uri="{FF2B5EF4-FFF2-40B4-BE49-F238E27FC236}">
                <a16:creationId xmlns="" xmlns:a16="http://schemas.microsoft.com/office/drawing/2014/main" id="{ED5161CA-FC04-1ADE-5BC0-0D0B97214DEF}"/>
              </a:ext>
            </a:extLst>
          </p:cNvPr>
          <p:cNvSpPr txBox="1"/>
          <p:nvPr/>
        </p:nvSpPr>
        <p:spPr>
          <a:xfrm>
            <a:off x="25748384" y="6944584"/>
            <a:ext cx="7897895" cy="861774"/>
          </a:xfrm>
          <a:prstGeom prst="rect">
            <a:avLst/>
          </a:prstGeom>
          <a:noFill/>
        </p:spPr>
        <p:txBody>
          <a:bodyPr wrap="square" rtlCol="0">
            <a:spAutoFit/>
          </a:bodyPr>
          <a:lstStyle/>
          <a:p>
            <a:pPr algn="ctr"/>
            <a:r>
              <a:rPr lang="en-US" sz="5000" b="1" dirty="0">
                <a:solidFill>
                  <a:srgbClr val="000099"/>
                </a:solidFill>
                <a:latin typeface="Arial" panose="020B0604020202020204" pitchFamily="34" charset="0"/>
                <a:cs typeface="Arial" panose="020B0604020202020204" pitchFamily="34" charset="0"/>
              </a:rPr>
              <a:t>Results</a:t>
            </a:r>
          </a:p>
        </p:txBody>
      </p:sp>
      <p:pic>
        <p:nvPicPr>
          <p:cNvPr id="34" name="Picture 33">
            <a:extLst>
              <a:ext uri="{FF2B5EF4-FFF2-40B4-BE49-F238E27FC236}">
                <a16:creationId xmlns="" xmlns:a16="http://schemas.microsoft.com/office/drawing/2014/main" id="{AB75EECA-EA44-08D4-50DA-A0CF5103D0E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712397" y="24195021"/>
            <a:ext cx="2056323" cy="1361318"/>
          </a:xfrm>
          <a:prstGeom prst="rect">
            <a:avLst/>
          </a:prstGeom>
        </p:spPr>
      </p:pic>
      <p:sp>
        <p:nvSpPr>
          <p:cNvPr id="35" name="TextBox 34">
            <a:extLst>
              <a:ext uri="{FF2B5EF4-FFF2-40B4-BE49-F238E27FC236}">
                <a16:creationId xmlns="" xmlns:a16="http://schemas.microsoft.com/office/drawing/2014/main" id="{173159D1-BD72-DFCA-4C05-142494767BD4}"/>
              </a:ext>
            </a:extLst>
          </p:cNvPr>
          <p:cNvSpPr txBox="1"/>
          <p:nvPr/>
        </p:nvSpPr>
        <p:spPr>
          <a:xfrm>
            <a:off x="25654657" y="16541302"/>
            <a:ext cx="8325693" cy="9156353"/>
          </a:xfrm>
          <a:prstGeom prst="rect">
            <a:avLst/>
          </a:prstGeom>
          <a:solidFill>
            <a:schemeClr val="bg1"/>
          </a:solidFill>
        </p:spPr>
        <p:txBody>
          <a:bodyPr wrap="square" rtlCol="0">
            <a:spAutoFit/>
          </a:bodyPr>
          <a:lstStyle/>
          <a:p>
            <a:pPr marL="457200" indent="-457200">
              <a:buFont typeface="Wingdings" pitchFamily="2" charset="2"/>
              <a:buChar char="v"/>
            </a:pPr>
            <a:r>
              <a:rPr lang="en-US" sz="3100" dirty="0">
                <a:latin typeface="Arial" panose="020B0604020202020204" pitchFamily="34" charset="0"/>
                <a:cs typeface="Arial" panose="020B0604020202020204" pitchFamily="34" charset="0"/>
              </a:rPr>
              <a:t>Overall provider adherence to protocol was commendable for all medications analyzed</a:t>
            </a:r>
          </a:p>
          <a:p>
            <a:pPr marL="457200" indent="-457200">
              <a:buFont typeface="Wingdings" pitchFamily="2" charset="2"/>
              <a:buChar char="v"/>
            </a:pPr>
            <a:r>
              <a:rPr lang="en-US" sz="3100" dirty="0">
                <a:latin typeface="Arial" panose="020B0604020202020204" pitchFamily="34" charset="0"/>
                <a:cs typeface="Arial" panose="020B0604020202020204" pitchFamily="34" charset="0"/>
              </a:rPr>
              <a:t>Gabapentin use was associated with higher total opioid use, which may indicate it was primarily used in patients with severe pain.</a:t>
            </a:r>
          </a:p>
          <a:p>
            <a:pPr marL="457200" indent="-457200">
              <a:buFont typeface="Wingdings" pitchFamily="2" charset="2"/>
              <a:buChar char="v"/>
            </a:pPr>
            <a:r>
              <a:rPr lang="en-US" sz="3100" dirty="0">
                <a:latin typeface="Arial" panose="020B0604020202020204" pitchFamily="34" charset="0"/>
                <a:cs typeface="Arial" panose="020B0604020202020204" pitchFamily="34" charset="0"/>
              </a:rPr>
              <a:t>As gabapentin is opioid sparing, it may help to follow protocol more closely </a:t>
            </a:r>
          </a:p>
          <a:p>
            <a:pPr marL="457200" indent="-457200">
              <a:buFont typeface="Wingdings" pitchFamily="2" charset="2"/>
              <a:buChar char="v"/>
            </a:pPr>
            <a:r>
              <a:rPr lang="en-US" sz="3100" dirty="0">
                <a:latin typeface="Arial" panose="020B0604020202020204" pitchFamily="34" charset="0"/>
                <a:cs typeface="Arial" panose="020B0604020202020204" pitchFamily="34" charset="0"/>
              </a:rPr>
              <a:t>The concerning finding that increased diazepam use was associated with increased  total opioid use along with increased opioid refills should be addressed, as the combination of benzodiazepines with opioids can lead to increased risk of respiratory depression and accidental overdose</a:t>
            </a:r>
          </a:p>
          <a:p>
            <a:pPr marL="457200" indent="-457200">
              <a:buFont typeface="Wingdings" pitchFamily="2" charset="2"/>
              <a:buChar char="v"/>
            </a:pPr>
            <a:r>
              <a:rPr lang="en-US" sz="3100" dirty="0">
                <a:latin typeface="Arial" panose="020B0604020202020204" pitchFamily="34" charset="0"/>
                <a:cs typeface="Arial" panose="020B0604020202020204" pitchFamily="34" charset="0"/>
              </a:rPr>
              <a:t>Prescribing appropriate opioid doses early in post-op course may help to reduce opioid refills in those patients who were initially prescribed less opioid</a:t>
            </a:r>
          </a:p>
        </p:txBody>
      </p:sp>
      <p:sp>
        <p:nvSpPr>
          <p:cNvPr id="38" name="TextBox 37">
            <a:extLst>
              <a:ext uri="{FF2B5EF4-FFF2-40B4-BE49-F238E27FC236}">
                <a16:creationId xmlns="" xmlns:a16="http://schemas.microsoft.com/office/drawing/2014/main" id="{64FCA063-480D-ED04-D7DB-30A37F842B26}"/>
              </a:ext>
            </a:extLst>
          </p:cNvPr>
          <p:cNvSpPr txBox="1"/>
          <p:nvPr/>
        </p:nvSpPr>
        <p:spPr>
          <a:xfrm>
            <a:off x="12427552" y="26908741"/>
            <a:ext cx="723706" cy="319703"/>
          </a:xfrm>
          <a:prstGeom prst="rect">
            <a:avLst/>
          </a:prstGeom>
          <a:noFill/>
        </p:spPr>
        <p:txBody>
          <a:bodyPr wrap="square" rtlCol="0">
            <a:spAutoFit/>
          </a:bodyPr>
          <a:lstStyle/>
          <a:p>
            <a:r>
              <a:rPr lang="en-US" baseline="30000" dirty="0"/>
              <a:t>1</a:t>
            </a:r>
          </a:p>
        </p:txBody>
      </p:sp>
      <p:sp>
        <p:nvSpPr>
          <p:cNvPr id="39" name="TextBox 38">
            <a:extLst>
              <a:ext uri="{FF2B5EF4-FFF2-40B4-BE49-F238E27FC236}">
                <a16:creationId xmlns="" xmlns:a16="http://schemas.microsoft.com/office/drawing/2014/main" id="{0D6A46CF-4D1B-3F11-6A45-AF91DB360385}"/>
              </a:ext>
            </a:extLst>
          </p:cNvPr>
          <p:cNvSpPr txBox="1"/>
          <p:nvPr/>
        </p:nvSpPr>
        <p:spPr>
          <a:xfrm>
            <a:off x="15214654" y="26657487"/>
            <a:ext cx="723706" cy="319703"/>
          </a:xfrm>
          <a:prstGeom prst="rect">
            <a:avLst/>
          </a:prstGeom>
          <a:noFill/>
        </p:spPr>
        <p:txBody>
          <a:bodyPr wrap="square" rtlCol="0">
            <a:spAutoFit/>
          </a:bodyPr>
          <a:lstStyle/>
          <a:p>
            <a:r>
              <a:rPr lang="en-US" baseline="30000" dirty="0"/>
              <a:t>2</a:t>
            </a:r>
          </a:p>
        </p:txBody>
      </p:sp>
      <p:sp>
        <p:nvSpPr>
          <p:cNvPr id="40" name="TextBox 39">
            <a:extLst>
              <a:ext uri="{FF2B5EF4-FFF2-40B4-BE49-F238E27FC236}">
                <a16:creationId xmlns="" xmlns:a16="http://schemas.microsoft.com/office/drawing/2014/main" id="{678A20CC-2E73-B85D-61B9-164CB1EE69BE}"/>
              </a:ext>
            </a:extLst>
          </p:cNvPr>
          <p:cNvSpPr txBox="1"/>
          <p:nvPr/>
        </p:nvSpPr>
        <p:spPr>
          <a:xfrm>
            <a:off x="17824692" y="24278410"/>
            <a:ext cx="723706" cy="319703"/>
          </a:xfrm>
          <a:prstGeom prst="rect">
            <a:avLst/>
          </a:prstGeom>
          <a:noFill/>
        </p:spPr>
        <p:txBody>
          <a:bodyPr wrap="square" rtlCol="0">
            <a:spAutoFit/>
          </a:bodyPr>
          <a:lstStyle/>
          <a:p>
            <a:r>
              <a:rPr lang="en-US" baseline="30000" dirty="0"/>
              <a:t>3</a:t>
            </a:r>
          </a:p>
        </p:txBody>
      </p:sp>
    </p:spTree>
    <p:extLst>
      <p:ext uri="{BB962C8B-B14F-4D97-AF65-F5344CB8AC3E}">
        <p14:creationId xmlns:p14="http://schemas.microsoft.com/office/powerpoint/2010/main" val="2157191153"/>
      </p:ext>
    </p:extLst>
  </p:cSld>
  <p:clrMapOvr>
    <a:masterClrMapping/>
  </p:clrMapOvr>
  <p:extLst mod="1">
    <p:ext uri="{6950BFC3-D8DA-4A85-94F7-54DA5524770B}">
      <p188:commentRel xmlns="" xmlns:p188="http://schemas.microsoft.com/office/powerpoint/2018/8/main" r:id="rId10"/>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C459ABD9-ECEF-7B7B-11AF-BD6ABB238693}"/>
              </a:ext>
            </a:extLst>
          </p:cNvPr>
          <p:cNvSpPr txBox="1"/>
          <p:nvPr/>
        </p:nvSpPr>
        <p:spPr>
          <a:xfrm>
            <a:off x="8698230" y="12083564"/>
            <a:ext cx="17396460" cy="4662815"/>
          </a:xfrm>
          <a:prstGeom prst="rect">
            <a:avLst/>
          </a:prstGeom>
          <a:noFill/>
        </p:spPr>
        <p:txBody>
          <a:bodyPr wrap="square">
            <a:spAutoFit/>
          </a:bodyPr>
          <a:lstStyle/>
          <a:p>
            <a:pPr marL="571500" indent="-571500">
              <a:buFont typeface="Wingdings" pitchFamily="2" charset="2"/>
              <a:buChar char="v"/>
            </a:pPr>
            <a:r>
              <a:rPr lang="en-US" sz="2400" dirty="0">
                <a:effectLst/>
              </a:rPr>
              <a:t>A retrospective chart review was conducted to identify adolescents ages 13-18 admitted for a PSIF at a local orthopedic children’s hospital between Jan-Dec 2022</a:t>
            </a:r>
          </a:p>
          <a:p>
            <a:pPr marL="571500" indent="-571500">
              <a:buFont typeface="Wingdings" pitchFamily="2" charset="2"/>
              <a:buChar char="v"/>
            </a:pPr>
            <a:r>
              <a:rPr lang="en-US" sz="2400" dirty="0"/>
              <a:t>Data collected included: patient demographics, length of stay, type, dose, frequency and number of doses of all opioids, analgesics, and adjuvants administered during hospitalization and prescribed at discharge</a:t>
            </a:r>
          </a:p>
          <a:p>
            <a:pPr marL="571500" indent="-571500">
              <a:buFont typeface="Wingdings" pitchFamily="2" charset="2"/>
              <a:buChar char="v"/>
            </a:pPr>
            <a:r>
              <a:rPr lang="en-US" sz="2400" dirty="0"/>
              <a:t>Data was then compared with best practice guidelines to determine overall protocol adherence</a:t>
            </a:r>
          </a:p>
          <a:p>
            <a:pPr marL="571500" indent="-571500">
              <a:buFont typeface="Wingdings" pitchFamily="2" charset="2"/>
              <a:buChar char="v"/>
            </a:pPr>
            <a:endParaRPr lang="en-US" sz="2400" dirty="0"/>
          </a:p>
          <a:p>
            <a:pPr algn="ctr">
              <a:spcBef>
                <a:spcPts val="0"/>
              </a:spcBef>
              <a:spcAft>
                <a:spcPts val="950"/>
              </a:spcAft>
              <a:defRPr/>
            </a:pPr>
            <a:r>
              <a:rPr lang="en-GB" sz="3600" b="1" dirty="0">
                <a:solidFill>
                  <a:srgbClr val="003399"/>
                </a:solidFill>
              </a:rPr>
              <a:t>Findings</a:t>
            </a:r>
          </a:p>
          <a:p>
            <a:pPr>
              <a:spcBef>
                <a:spcPts val="0"/>
              </a:spcBef>
              <a:spcAft>
                <a:spcPts val="950"/>
              </a:spcAft>
              <a:defRPr/>
            </a:pPr>
            <a:r>
              <a:rPr lang="en-US" sz="2400" dirty="0">
                <a:effectLst/>
                <a:ea typeface="Calibri" panose="020F0502020204030204" pitchFamily="34" charset="0"/>
              </a:rPr>
              <a:t>Diazepam (</a:t>
            </a:r>
            <a:r>
              <a:rPr lang="en-US" sz="2400" i="1" dirty="0">
                <a:effectLst/>
                <a:ea typeface="Calibri" panose="020F0502020204030204" pitchFamily="34" charset="0"/>
              </a:rPr>
              <a:t>p</a:t>
            </a:r>
            <a:r>
              <a:rPr lang="en-US" sz="2400" dirty="0">
                <a:effectLst/>
                <a:ea typeface="Calibri" panose="020F0502020204030204" pitchFamily="34" charset="0"/>
              </a:rPr>
              <a:t> &lt; 0.001) and Gabapentin (</a:t>
            </a:r>
            <a:r>
              <a:rPr lang="en-US" sz="2400" i="1" dirty="0">
                <a:effectLst/>
                <a:ea typeface="Calibri" panose="020F0502020204030204" pitchFamily="34" charset="0"/>
              </a:rPr>
              <a:t>p</a:t>
            </a:r>
            <a:r>
              <a:rPr lang="en-US" sz="2400" dirty="0">
                <a:effectLst/>
                <a:ea typeface="Calibri" panose="020F0502020204030204" pitchFamily="34" charset="0"/>
              </a:rPr>
              <a:t> = 0.145) were associated with more opioid use, which could reflect higher analgesic use (whatever was available) among patients who are in severe pain. </a:t>
            </a:r>
          </a:p>
          <a:p>
            <a:pPr>
              <a:spcBef>
                <a:spcPts val="0"/>
              </a:spcBef>
              <a:spcAft>
                <a:spcPts val="950"/>
              </a:spcAft>
              <a:defRPr/>
            </a:pPr>
            <a:r>
              <a:rPr lang="en-GB" sz="2000" dirty="0">
                <a:solidFill>
                  <a:schemeClr val="tx1"/>
                </a:solidFill>
              </a:rPr>
              <a:t> </a:t>
            </a:r>
          </a:p>
          <a:p>
            <a:pPr marL="571500" indent="-571500">
              <a:buFont typeface="Wingdings" pitchFamily="2" charset="2"/>
              <a:buChar char="v"/>
            </a:pPr>
            <a:endParaRPr lang="en-US" sz="2400" dirty="0"/>
          </a:p>
        </p:txBody>
      </p:sp>
    </p:spTree>
    <p:extLst>
      <p:ext uri="{BB962C8B-B14F-4D97-AF65-F5344CB8AC3E}">
        <p14:creationId xmlns:p14="http://schemas.microsoft.com/office/powerpoint/2010/main" val="10049040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quot;/&gt;&lt;property id=&quot;20307&quot; value=&quot;262&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5A736A5B706B4199ADE3F9660632E8" ma:contentTypeVersion="14" ma:contentTypeDescription="Create a new document." ma:contentTypeScope="" ma:versionID="27efee753abb70d2fb765f380de1cd33">
  <xsd:schema xmlns:xsd="http://www.w3.org/2001/XMLSchema" xmlns:xs="http://www.w3.org/2001/XMLSchema" xmlns:p="http://schemas.microsoft.com/office/2006/metadata/properties" xmlns:ns3="2d374a3c-f27b-4379-8d9b-b3c67df34604" xmlns:ns4="b84fef3d-7b35-4713-a4e6-f27219e8cadd" targetNamespace="http://schemas.microsoft.com/office/2006/metadata/properties" ma:root="true" ma:fieldsID="93bb2cf0a47c322b260494fb2504cb25" ns3:_="" ns4:_="">
    <xsd:import namespace="2d374a3c-f27b-4379-8d9b-b3c67df34604"/>
    <xsd:import namespace="b84fef3d-7b35-4713-a4e6-f27219e8cad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374a3c-f27b-4379-8d9b-b3c67df346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84fef3d-7b35-4713-a4e6-f27219e8cad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FE6516-4ADF-4926-80BB-A81F592D2018}">
  <ds:schemaRefs>
    <ds:schemaRef ds:uri="b84fef3d-7b35-4713-a4e6-f27219e8cad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d374a3c-f27b-4379-8d9b-b3c67df34604"/>
    <ds:schemaRef ds:uri="http://www.w3.org/XML/1998/namespace"/>
    <ds:schemaRef ds:uri="http://purl.org/dc/dcmitype/"/>
  </ds:schemaRefs>
</ds:datastoreItem>
</file>

<file path=customXml/itemProps2.xml><?xml version="1.0" encoding="utf-8"?>
<ds:datastoreItem xmlns:ds="http://schemas.openxmlformats.org/officeDocument/2006/customXml" ds:itemID="{CDED4A35-6BA3-47CC-B73C-4DDAA5AB24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374a3c-f27b-4379-8d9b-b3c67df34604"/>
    <ds:schemaRef ds:uri="b84fef3d-7b35-4713-a4e6-f27219e8ca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68828F-7DEC-47C2-A6A6-0E254E5E88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8434</TotalTime>
  <Words>616</Words>
  <Application>Microsoft Macintosh PowerPoint</Application>
  <PresentationFormat>Custom</PresentationFormat>
  <Paragraphs>81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Calibri</vt:lpstr>
      <vt:lpstr>MS PGothic</vt:lpstr>
      <vt:lpstr>ＭＳ Ｐゴシック</vt:lpstr>
      <vt:lpstr>Times New Roman</vt:lpstr>
      <vt:lpstr>Wingdings</vt:lpstr>
      <vt:lpstr>Arial</vt:lpstr>
      <vt:lpstr>Blank Presentation</vt:lpstr>
      <vt:lpstr>PowerPoint Presentation</vt:lpstr>
      <vt:lpstr>PowerPoint Presentation</vt:lpstr>
    </vt:vector>
  </TitlesOfParts>
  <Company>UNSW</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Ahmed Q. Abdul-Rahman</cp:lastModifiedBy>
  <cp:revision>482</cp:revision>
  <cp:lastPrinted>2013-04-29T16:05:28Z</cp:lastPrinted>
  <dcterms:created xsi:type="dcterms:W3CDTF">1997-10-24T05:44:18Z</dcterms:created>
  <dcterms:modified xsi:type="dcterms:W3CDTF">2024-03-15T19:47:35Z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0x010100525A736A5B706B4199ADE3F9660632E8</vt:lpwstr>
  </property>
</Properties>
</file>