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64A9"/>
    <a:srgbClr val="4469B2"/>
    <a:srgbClr val="3A4FA8"/>
    <a:srgbClr val="5077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9F4575-EC98-48CE-B4E3-93B1E1DA14FB}" v="41" dt="2024-03-04T20:52:12.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95" autoAdjust="0"/>
  </p:normalViewPr>
  <p:slideViewPr>
    <p:cSldViewPr>
      <p:cViewPr varScale="1">
        <p:scale>
          <a:sx n="22" d="100"/>
          <a:sy n="22" d="100"/>
        </p:scale>
        <p:origin x="1050" y="9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enne Puglisi" clId="Web-{B6CE77ED-EA2D-49CD-8877-4D0252039577}"/>
    <pc:docChg chg="modSld">
      <pc:chgData name="Adrienne Puglisi" userId="" providerId="" clId="Web-{B6CE77ED-EA2D-49CD-8877-4D0252039577}" dt="2024-02-15T20:29:49.345" v="161" actId="20577"/>
      <pc:docMkLst>
        <pc:docMk/>
      </pc:docMkLst>
      <pc:sldChg chg="modSp">
        <pc:chgData name="Adrienne Puglisi" userId="" providerId="" clId="Web-{B6CE77ED-EA2D-49CD-8877-4D0252039577}" dt="2024-02-15T20:29:49.345" v="161" actId="20577"/>
        <pc:sldMkLst>
          <pc:docMk/>
          <pc:sldMk cId="1957639421" sldId="259"/>
        </pc:sldMkLst>
        <pc:spChg chg="mod">
          <ac:chgData name="Adrienne Puglisi" userId="" providerId="" clId="Web-{B6CE77ED-EA2D-49CD-8877-4D0252039577}" dt="2024-02-15T20:11:57.319" v="17" actId="20577"/>
          <ac:spMkLst>
            <pc:docMk/>
            <pc:sldMk cId="1957639421" sldId="259"/>
            <ac:spMk id="5" creationId="{00000000-0000-0000-0000-000000000000}"/>
          </ac:spMkLst>
        </pc:spChg>
        <pc:spChg chg="mod">
          <ac:chgData name="Adrienne Puglisi" userId="" providerId="" clId="Web-{B6CE77ED-EA2D-49CD-8877-4D0252039577}" dt="2024-02-15T20:26:33.009" v="33" actId="20577"/>
          <ac:spMkLst>
            <pc:docMk/>
            <pc:sldMk cId="1957639421" sldId="259"/>
            <ac:spMk id="11" creationId="{00000000-0000-0000-0000-000000000000}"/>
          </ac:spMkLst>
        </pc:spChg>
        <pc:spChg chg="mod">
          <ac:chgData name="Adrienne Puglisi" userId="" providerId="" clId="Web-{B6CE77ED-EA2D-49CD-8877-4D0252039577}" dt="2024-02-15T20:29:49.345" v="161" actId="20577"/>
          <ac:spMkLst>
            <pc:docMk/>
            <pc:sldMk cId="1957639421" sldId="259"/>
            <ac:spMk id="12" creationId="{00000000-0000-0000-0000-000000000000}"/>
          </ac:spMkLst>
        </pc:spChg>
        <pc:spChg chg="mod">
          <ac:chgData name="Adrienne Puglisi" userId="" providerId="" clId="Web-{B6CE77ED-EA2D-49CD-8877-4D0252039577}" dt="2024-02-15T20:19:16.258" v="21" actId="20577"/>
          <ac:spMkLst>
            <pc:docMk/>
            <pc:sldMk cId="1957639421" sldId="259"/>
            <ac:spMk id="19" creationId="{00000000-0000-0000-0000-000000000000}"/>
          </ac:spMkLst>
        </pc:spChg>
        <pc:picChg chg="mod">
          <ac:chgData name="Adrienne Puglisi" userId="" providerId="" clId="Web-{B6CE77ED-EA2D-49CD-8877-4D0252039577}" dt="2024-02-15T20:28:53.374" v="146" actId="1076"/>
          <ac:picMkLst>
            <pc:docMk/>
            <pc:sldMk cId="1957639421" sldId="259"/>
            <ac:picMk id="22" creationId="{00000000-0000-0000-0000-000000000000}"/>
          </ac:picMkLst>
        </pc:picChg>
      </pc:sldChg>
    </pc:docChg>
  </pc:docChgLst>
  <pc:docChgLst>
    <pc:chgData name="Adrienne Puglisi" clId="Web-{97786889-6E38-48D1-9858-0B2AA6BDD668}"/>
    <pc:docChg chg="modSld">
      <pc:chgData name="Adrienne Puglisi" userId="" providerId="" clId="Web-{97786889-6E38-48D1-9858-0B2AA6BDD668}" dt="2024-02-24T22:36:11.043" v="46" actId="20577"/>
      <pc:docMkLst>
        <pc:docMk/>
      </pc:docMkLst>
      <pc:sldChg chg="modSp">
        <pc:chgData name="Adrienne Puglisi" userId="" providerId="" clId="Web-{97786889-6E38-48D1-9858-0B2AA6BDD668}" dt="2024-02-24T22:36:11.043" v="46" actId="20577"/>
        <pc:sldMkLst>
          <pc:docMk/>
          <pc:sldMk cId="1957639421" sldId="259"/>
        </pc:sldMkLst>
        <pc:spChg chg="mod">
          <ac:chgData name="Adrienne Puglisi" userId="" providerId="" clId="Web-{97786889-6E38-48D1-9858-0B2AA6BDD668}" dt="2024-02-24T22:36:11.043" v="46" actId="20577"/>
          <ac:spMkLst>
            <pc:docMk/>
            <pc:sldMk cId="1957639421" sldId="259"/>
            <ac:spMk id="11" creationId="{00000000-0000-0000-0000-000000000000}"/>
          </ac:spMkLst>
        </pc:spChg>
      </pc:sldChg>
    </pc:docChg>
  </pc:docChgLst>
  <pc:docChgLst>
    <pc:chgData name="Adrienne Puglisi" clId="Web-{9A9F4575-EC98-48CE-B4E3-93B1E1DA14FB}"/>
    <pc:docChg chg="modSld">
      <pc:chgData name="Adrienne Puglisi" userId="" providerId="" clId="Web-{9A9F4575-EC98-48CE-B4E3-93B1E1DA14FB}" dt="2024-03-04T20:52:12.195" v="32" actId="1076"/>
      <pc:docMkLst>
        <pc:docMk/>
      </pc:docMkLst>
      <pc:sldChg chg="modSp">
        <pc:chgData name="Adrienne Puglisi" userId="" providerId="" clId="Web-{9A9F4575-EC98-48CE-B4E3-93B1E1DA14FB}" dt="2024-03-04T20:52:12.195" v="32" actId="1076"/>
        <pc:sldMkLst>
          <pc:docMk/>
          <pc:sldMk cId="1957639421" sldId="259"/>
        </pc:sldMkLst>
        <pc:spChg chg="mod">
          <ac:chgData name="Adrienne Puglisi" userId="" providerId="" clId="Web-{9A9F4575-EC98-48CE-B4E3-93B1E1DA14FB}" dt="2024-03-04T20:52:07.523" v="31" actId="20577"/>
          <ac:spMkLst>
            <pc:docMk/>
            <pc:sldMk cId="1957639421" sldId="259"/>
            <ac:spMk id="10" creationId="{00000000-0000-0000-0000-000000000000}"/>
          </ac:spMkLst>
        </pc:spChg>
        <pc:spChg chg="mod">
          <ac:chgData name="Adrienne Puglisi" userId="" providerId="" clId="Web-{9A9F4575-EC98-48CE-B4E3-93B1E1DA14FB}" dt="2024-03-04T20:46:38.268" v="8" actId="20577"/>
          <ac:spMkLst>
            <pc:docMk/>
            <pc:sldMk cId="1957639421" sldId="259"/>
            <ac:spMk id="11" creationId="{00000000-0000-0000-0000-000000000000}"/>
          </ac:spMkLst>
        </pc:spChg>
        <pc:spChg chg="mod">
          <ac:chgData name="Adrienne Puglisi" userId="" providerId="" clId="Web-{9A9F4575-EC98-48CE-B4E3-93B1E1DA14FB}" dt="2024-03-04T20:45:11.376" v="1" actId="20577"/>
          <ac:spMkLst>
            <pc:docMk/>
            <pc:sldMk cId="1957639421" sldId="259"/>
            <ac:spMk id="19" creationId="{00000000-0000-0000-0000-000000000000}"/>
          </ac:spMkLst>
        </pc:spChg>
        <pc:spChg chg="mod">
          <ac:chgData name="Adrienne Puglisi" userId="" providerId="" clId="Web-{9A9F4575-EC98-48CE-B4E3-93B1E1DA14FB}" dt="2024-03-04T20:47:01.690" v="12" actId="20577"/>
          <ac:spMkLst>
            <pc:docMk/>
            <pc:sldMk cId="1957639421" sldId="259"/>
            <ac:spMk id="25" creationId="{00000000-0000-0000-0000-000000000000}"/>
          </ac:spMkLst>
        </pc:spChg>
        <pc:picChg chg="mod">
          <ac:chgData name="Adrienne Puglisi" userId="" providerId="" clId="Web-{9A9F4575-EC98-48CE-B4E3-93B1E1DA14FB}" dt="2024-03-04T20:52:12.195" v="32" actId="1076"/>
          <ac:picMkLst>
            <pc:docMk/>
            <pc:sldMk cId="1957639421" sldId="259"/>
            <ac:picMk id="28"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A5FEC-9F13-46F7-9406-2098EA3930F9}" type="datetimeFigureOut">
              <a:rPr lang="en-US" smtClean="0"/>
              <a:t>3/4/2024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1242DF-43FC-42C2-A696-C4F39EEB2CDA}" type="slidenum">
              <a:rPr lang="en-US" smtClean="0"/>
              <a:t>‹#›</a:t>
            </a:fld>
            <a:endParaRPr lang="en-US"/>
          </a:p>
        </p:txBody>
      </p:sp>
    </p:spTree>
    <p:extLst>
      <p:ext uri="{BB962C8B-B14F-4D97-AF65-F5344CB8AC3E}">
        <p14:creationId xmlns:p14="http://schemas.microsoft.com/office/powerpoint/2010/main" val="2188791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SPN: The “</a:t>
            </a:r>
            <a:r>
              <a:rPr lang="en-US" dirty="0" err="1"/>
              <a:t>Ws</a:t>
            </a:r>
            <a:r>
              <a:rPr lang="en-US" dirty="0"/>
              <a:t>” (who, what, when, where and why) are effective details. • Introductory section: describe what is being studied or presented. • Data and methods section: list when, where, and how data analysis was conducted. • Include the names and affiliations of poster authors. • Left panel: research question or project purpose. • Middle panel: describe data sources, variables, sources, diagram, maps, and pictures. • Right panel: summarize findings, suggestions for further research, references</a:t>
            </a:r>
          </a:p>
        </p:txBody>
      </p:sp>
      <p:sp>
        <p:nvSpPr>
          <p:cNvPr id="4" name="Slide Number Placeholder 3"/>
          <p:cNvSpPr>
            <a:spLocks noGrp="1"/>
          </p:cNvSpPr>
          <p:nvPr>
            <p:ph type="sldNum" sz="quarter" idx="10"/>
          </p:nvPr>
        </p:nvSpPr>
        <p:spPr/>
        <p:txBody>
          <a:bodyPr/>
          <a:lstStyle/>
          <a:p>
            <a:fld id="{591242DF-43FC-42C2-A696-C4F39EEB2CDA}" type="slidenum">
              <a:rPr lang="en-US" smtClean="0"/>
              <a:t>1</a:t>
            </a:fld>
            <a:endParaRPr lang="en-US"/>
          </a:p>
        </p:txBody>
      </p:sp>
    </p:spTree>
    <p:extLst>
      <p:ext uri="{BB962C8B-B14F-4D97-AF65-F5344CB8AC3E}">
        <p14:creationId xmlns:p14="http://schemas.microsoft.com/office/powerpoint/2010/main" val="38150650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Slide">
    <p:spTree>
      <p:nvGrpSpPr>
        <p:cNvPr id="1" name=""/>
        <p:cNvGrpSpPr/>
        <p:nvPr/>
      </p:nvGrpSpPr>
      <p:grpSpPr>
        <a:xfrm>
          <a:off x="0" y="0"/>
          <a:ext cx="0" cy="0"/>
          <a:chOff x="0" y="0"/>
          <a:chExt cx="0" cy="0"/>
        </a:xfrm>
      </p:grpSpPr>
      <p:sp>
        <p:nvSpPr>
          <p:cNvPr id="15" name="Rectangle 14"/>
          <p:cNvSpPr/>
          <p:nvPr userDrawn="1"/>
        </p:nvSpPr>
        <p:spPr>
          <a:xfrm>
            <a:off x="0" y="-28074"/>
            <a:ext cx="43891200" cy="5486400"/>
          </a:xfrm>
          <a:prstGeom prst="rect">
            <a:avLst/>
          </a:prstGeom>
          <a:solidFill>
            <a:srgbClr val="416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4" name="Text Placeholder 23"/>
          <p:cNvSpPr>
            <a:spLocks noGrp="1"/>
          </p:cNvSpPr>
          <p:nvPr>
            <p:ph type="body" sz="quarter" idx="11" hasCustomPrompt="1"/>
          </p:nvPr>
        </p:nvSpPr>
        <p:spPr>
          <a:xfrm>
            <a:off x="6677025" y="1981200"/>
            <a:ext cx="30537150" cy="1371600"/>
          </a:xfrm>
          <a:prstGeom prst="rect">
            <a:avLst/>
          </a:prstGeom>
        </p:spPr>
        <p:txBody>
          <a:bodyPr/>
          <a:lstStyle>
            <a:lvl1pPr marL="0" indent="0" algn="ctr">
              <a:buNone/>
              <a:defRPr sz="7200">
                <a:solidFill>
                  <a:schemeClr val="bg1"/>
                </a:solidFill>
              </a:defRPr>
            </a:lvl1pPr>
          </a:lstStyle>
          <a:p>
            <a:pPr lvl="0"/>
            <a:r>
              <a:rPr lang="en-US" sz="7200" dirty="0"/>
              <a:t>Click here to add authors</a:t>
            </a:r>
            <a:endParaRPr lang="en-US" dirty="0"/>
          </a:p>
        </p:txBody>
      </p:sp>
      <p:sp>
        <p:nvSpPr>
          <p:cNvPr id="28" name="Text Placeholder 27"/>
          <p:cNvSpPr>
            <a:spLocks noGrp="1"/>
          </p:cNvSpPr>
          <p:nvPr>
            <p:ph type="body" sz="quarter" idx="12" hasCustomPrompt="1"/>
          </p:nvPr>
        </p:nvSpPr>
        <p:spPr>
          <a:xfrm>
            <a:off x="6705600" y="3352800"/>
            <a:ext cx="30480000" cy="1371600"/>
          </a:xfrm>
          <a:prstGeom prst="rect">
            <a:avLst/>
          </a:prstGeom>
        </p:spPr>
        <p:txBody>
          <a:bodyPr/>
          <a:lstStyle>
            <a:lvl1pPr marL="0" indent="0" algn="ctr">
              <a:buNone/>
              <a:defRPr sz="6000" baseline="0">
                <a:solidFill>
                  <a:schemeClr val="bg1"/>
                </a:solidFill>
              </a:defRPr>
            </a:lvl1pPr>
          </a:lstStyle>
          <a:p>
            <a:pPr lvl="0"/>
            <a:r>
              <a:rPr lang="en-US" sz="6000" dirty="0"/>
              <a:t>Click here to add affiliations</a:t>
            </a:r>
            <a:endParaRPr lang="en-US" dirty="0"/>
          </a:p>
        </p:txBody>
      </p:sp>
      <p:sp>
        <p:nvSpPr>
          <p:cNvPr id="29" name="Rounded Rectangle 4"/>
          <p:cNvSpPr/>
          <p:nvPr userDrawn="1"/>
        </p:nvSpPr>
        <p:spPr>
          <a:xfrm>
            <a:off x="11732272" y="5903495"/>
            <a:ext cx="20409568" cy="26212800"/>
          </a:xfrm>
          <a:custGeom>
            <a:avLst/>
            <a:gdLst>
              <a:gd name="connsiteX0" fmla="*/ 0 w 2895600"/>
              <a:gd name="connsiteY0" fmla="*/ 482610 h 5334000"/>
              <a:gd name="connsiteX1" fmla="*/ 482610 w 2895600"/>
              <a:gd name="connsiteY1" fmla="*/ 0 h 5334000"/>
              <a:gd name="connsiteX2" fmla="*/ 2412990 w 2895600"/>
              <a:gd name="connsiteY2" fmla="*/ 0 h 5334000"/>
              <a:gd name="connsiteX3" fmla="*/ 2895600 w 2895600"/>
              <a:gd name="connsiteY3" fmla="*/ 482610 h 5334000"/>
              <a:gd name="connsiteX4" fmla="*/ 2895600 w 2895600"/>
              <a:gd name="connsiteY4" fmla="*/ 4851390 h 5334000"/>
              <a:gd name="connsiteX5" fmla="*/ 2412990 w 2895600"/>
              <a:gd name="connsiteY5" fmla="*/ 5334000 h 5334000"/>
              <a:gd name="connsiteX6" fmla="*/ 482610 w 2895600"/>
              <a:gd name="connsiteY6" fmla="*/ 5334000 h 5334000"/>
              <a:gd name="connsiteX7" fmla="*/ 0 w 2895600"/>
              <a:gd name="connsiteY7" fmla="*/ 4851390 h 5334000"/>
              <a:gd name="connsiteX8" fmla="*/ 0 w 2895600"/>
              <a:gd name="connsiteY8" fmla="*/ 482610 h 5334000"/>
              <a:gd name="connsiteX0" fmla="*/ 51275 w 2895600"/>
              <a:gd name="connsiteY0" fmla="*/ 243838 h 5334510"/>
              <a:gd name="connsiteX1" fmla="*/ 482610 w 2895600"/>
              <a:gd name="connsiteY1" fmla="*/ 510 h 5334510"/>
              <a:gd name="connsiteX2" fmla="*/ 2412990 w 2895600"/>
              <a:gd name="connsiteY2" fmla="*/ 510 h 5334510"/>
              <a:gd name="connsiteX3" fmla="*/ 2895600 w 2895600"/>
              <a:gd name="connsiteY3" fmla="*/ 483120 h 5334510"/>
              <a:gd name="connsiteX4" fmla="*/ 2895600 w 2895600"/>
              <a:gd name="connsiteY4" fmla="*/ 4851900 h 5334510"/>
              <a:gd name="connsiteX5" fmla="*/ 2412990 w 2895600"/>
              <a:gd name="connsiteY5" fmla="*/ 5334510 h 5334510"/>
              <a:gd name="connsiteX6" fmla="*/ 482610 w 2895600"/>
              <a:gd name="connsiteY6" fmla="*/ 5334510 h 5334510"/>
              <a:gd name="connsiteX7" fmla="*/ 0 w 2895600"/>
              <a:gd name="connsiteY7" fmla="*/ 4851900 h 5334510"/>
              <a:gd name="connsiteX8" fmla="*/ 51275 w 2895600"/>
              <a:gd name="connsiteY8" fmla="*/ 243838 h 5334510"/>
              <a:gd name="connsiteX0" fmla="*/ 51275 w 2895600"/>
              <a:gd name="connsiteY0" fmla="*/ 244503 h 5335175"/>
              <a:gd name="connsiteX1" fmla="*/ 482610 w 2895600"/>
              <a:gd name="connsiteY1" fmla="*/ 1175 h 5335175"/>
              <a:gd name="connsiteX2" fmla="*/ 2412990 w 2895600"/>
              <a:gd name="connsiteY2" fmla="*/ 1175 h 5335175"/>
              <a:gd name="connsiteX3" fmla="*/ 2895600 w 2895600"/>
              <a:gd name="connsiteY3" fmla="*/ 235957 h 5335175"/>
              <a:gd name="connsiteX4" fmla="*/ 2895600 w 2895600"/>
              <a:gd name="connsiteY4" fmla="*/ 4852565 h 5335175"/>
              <a:gd name="connsiteX5" fmla="*/ 2412990 w 2895600"/>
              <a:gd name="connsiteY5" fmla="*/ 5335175 h 5335175"/>
              <a:gd name="connsiteX6" fmla="*/ 482610 w 2895600"/>
              <a:gd name="connsiteY6" fmla="*/ 5335175 h 5335175"/>
              <a:gd name="connsiteX7" fmla="*/ 0 w 2895600"/>
              <a:gd name="connsiteY7" fmla="*/ 4852565 h 5335175"/>
              <a:gd name="connsiteX8" fmla="*/ 51275 w 2895600"/>
              <a:gd name="connsiteY8" fmla="*/ 244503 h 5335175"/>
              <a:gd name="connsiteX0" fmla="*/ 51275 w 2921237"/>
              <a:gd name="connsiteY0" fmla="*/ 244503 h 5340375"/>
              <a:gd name="connsiteX1" fmla="*/ 482610 w 2921237"/>
              <a:gd name="connsiteY1" fmla="*/ 1175 h 5340375"/>
              <a:gd name="connsiteX2" fmla="*/ 2412990 w 2921237"/>
              <a:gd name="connsiteY2" fmla="*/ 1175 h 5340375"/>
              <a:gd name="connsiteX3" fmla="*/ 2895600 w 2921237"/>
              <a:gd name="connsiteY3" fmla="*/ 235957 h 5340375"/>
              <a:gd name="connsiteX4" fmla="*/ 2921237 w 2921237"/>
              <a:gd name="connsiteY4" fmla="*/ 5126030 h 5340375"/>
              <a:gd name="connsiteX5" fmla="*/ 2412990 w 2921237"/>
              <a:gd name="connsiteY5" fmla="*/ 5335175 h 5340375"/>
              <a:gd name="connsiteX6" fmla="*/ 482610 w 2921237"/>
              <a:gd name="connsiteY6" fmla="*/ 5335175 h 5340375"/>
              <a:gd name="connsiteX7" fmla="*/ 0 w 2921237"/>
              <a:gd name="connsiteY7" fmla="*/ 4852565 h 5340375"/>
              <a:gd name="connsiteX8" fmla="*/ 51275 w 2921237"/>
              <a:gd name="connsiteY8" fmla="*/ 244503 h 5340375"/>
              <a:gd name="connsiteX0" fmla="*/ 76912 w 2946874"/>
              <a:gd name="connsiteY0" fmla="*/ 244503 h 5344749"/>
              <a:gd name="connsiteX1" fmla="*/ 508247 w 2946874"/>
              <a:gd name="connsiteY1" fmla="*/ 1175 h 5344749"/>
              <a:gd name="connsiteX2" fmla="*/ 2438627 w 2946874"/>
              <a:gd name="connsiteY2" fmla="*/ 1175 h 5344749"/>
              <a:gd name="connsiteX3" fmla="*/ 2921237 w 2946874"/>
              <a:gd name="connsiteY3" fmla="*/ 235957 h 5344749"/>
              <a:gd name="connsiteX4" fmla="*/ 2946874 w 2946874"/>
              <a:gd name="connsiteY4" fmla="*/ 5126030 h 5344749"/>
              <a:gd name="connsiteX5" fmla="*/ 2438627 w 2946874"/>
              <a:gd name="connsiteY5" fmla="*/ 5335175 h 5344749"/>
              <a:gd name="connsiteX6" fmla="*/ 508247 w 2946874"/>
              <a:gd name="connsiteY6" fmla="*/ 5335175 h 5344749"/>
              <a:gd name="connsiteX7" fmla="*/ 0 w 2946874"/>
              <a:gd name="connsiteY7" fmla="*/ 5143122 h 5344749"/>
              <a:gd name="connsiteX8" fmla="*/ 76912 w 2946874"/>
              <a:gd name="connsiteY8" fmla="*/ 244503 h 5344749"/>
              <a:gd name="connsiteX0" fmla="*/ 76912 w 2946874"/>
              <a:gd name="connsiteY0" fmla="*/ 244503 h 5371531"/>
              <a:gd name="connsiteX1" fmla="*/ 508247 w 2946874"/>
              <a:gd name="connsiteY1" fmla="*/ 1175 h 5371531"/>
              <a:gd name="connsiteX2" fmla="*/ 2438627 w 2946874"/>
              <a:gd name="connsiteY2" fmla="*/ 1175 h 5371531"/>
              <a:gd name="connsiteX3" fmla="*/ 2921237 w 2946874"/>
              <a:gd name="connsiteY3" fmla="*/ 235957 h 5371531"/>
              <a:gd name="connsiteX4" fmla="*/ 2946874 w 2946874"/>
              <a:gd name="connsiteY4" fmla="*/ 5126030 h 5371531"/>
              <a:gd name="connsiteX5" fmla="*/ 2438627 w 2946874"/>
              <a:gd name="connsiteY5" fmla="*/ 5335175 h 5371531"/>
              <a:gd name="connsiteX6" fmla="*/ 362968 w 2946874"/>
              <a:gd name="connsiteY6" fmla="*/ 5369359 h 5371531"/>
              <a:gd name="connsiteX7" fmla="*/ 0 w 2946874"/>
              <a:gd name="connsiteY7" fmla="*/ 5143122 h 5371531"/>
              <a:gd name="connsiteX8" fmla="*/ 76912 w 2946874"/>
              <a:gd name="connsiteY8" fmla="*/ 244503 h 5371531"/>
              <a:gd name="connsiteX0" fmla="*/ 76912 w 2946885"/>
              <a:gd name="connsiteY0" fmla="*/ 244503 h 5371531"/>
              <a:gd name="connsiteX1" fmla="*/ 508247 w 2946885"/>
              <a:gd name="connsiteY1" fmla="*/ 1175 h 5371531"/>
              <a:gd name="connsiteX2" fmla="*/ 2438627 w 2946885"/>
              <a:gd name="connsiteY2" fmla="*/ 1175 h 5371531"/>
              <a:gd name="connsiteX3" fmla="*/ 2921237 w 2946885"/>
              <a:gd name="connsiteY3" fmla="*/ 235957 h 5371531"/>
              <a:gd name="connsiteX4" fmla="*/ 2946874 w 2946885"/>
              <a:gd name="connsiteY4" fmla="*/ 5126030 h 5371531"/>
              <a:gd name="connsiteX5" fmla="*/ 2686455 w 2946885"/>
              <a:gd name="connsiteY5" fmla="*/ 5369358 h 5371531"/>
              <a:gd name="connsiteX6" fmla="*/ 362968 w 2946885"/>
              <a:gd name="connsiteY6" fmla="*/ 5369359 h 5371531"/>
              <a:gd name="connsiteX7" fmla="*/ 0 w 2946885"/>
              <a:gd name="connsiteY7" fmla="*/ 5143122 h 5371531"/>
              <a:gd name="connsiteX8" fmla="*/ 76912 w 2946885"/>
              <a:gd name="connsiteY8" fmla="*/ 244503 h 5371531"/>
              <a:gd name="connsiteX0" fmla="*/ 76912 w 2946885"/>
              <a:gd name="connsiteY0" fmla="*/ 244503 h 5386961"/>
              <a:gd name="connsiteX1" fmla="*/ 508247 w 2946885"/>
              <a:gd name="connsiteY1" fmla="*/ 1175 h 5386961"/>
              <a:gd name="connsiteX2" fmla="*/ 2438627 w 2946885"/>
              <a:gd name="connsiteY2" fmla="*/ 1175 h 5386961"/>
              <a:gd name="connsiteX3" fmla="*/ 2921237 w 2946885"/>
              <a:gd name="connsiteY3" fmla="*/ 235957 h 5386961"/>
              <a:gd name="connsiteX4" fmla="*/ 2946874 w 2946885"/>
              <a:gd name="connsiteY4" fmla="*/ 5126030 h 5386961"/>
              <a:gd name="connsiteX5" fmla="*/ 2686455 w 2946885"/>
              <a:gd name="connsiteY5" fmla="*/ 5369358 h 5386961"/>
              <a:gd name="connsiteX6" fmla="*/ 268965 w 2946885"/>
              <a:gd name="connsiteY6" fmla="*/ 5386451 h 5386961"/>
              <a:gd name="connsiteX7" fmla="*/ 0 w 2946885"/>
              <a:gd name="connsiteY7" fmla="*/ 5143122 h 5386961"/>
              <a:gd name="connsiteX8" fmla="*/ 76912 w 2946885"/>
              <a:gd name="connsiteY8" fmla="*/ 244503 h 5386961"/>
              <a:gd name="connsiteX0" fmla="*/ 76912 w 2946885"/>
              <a:gd name="connsiteY0" fmla="*/ 252018 h 5394476"/>
              <a:gd name="connsiteX1" fmla="*/ 354423 w 2946885"/>
              <a:gd name="connsiteY1" fmla="*/ 144 h 5394476"/>
              <a:gd name="connsiteX2" fmla="*/ 2438627 w 2946885"/>
              <a:gd name="connsiteY2" fmla="*/ 8690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76912 w 2946885"/>
              <a:gd name="connsiteY0" fmla="*/ 252018 h 5394476"/>
              <a:gd name="connsiteX1" fmla="*/ 354423 w 2946885"/>
              <a:gd name="connsiteY1" fmla="*/ 144 h 5394476"/>
              <a:gd name="connsiteX2" fmla="*/ 2652272 w 2946885"/>
              <a:gd name="connsiteY2" fmla="*/ 17236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25637 w 2946885"/>
              <a:gd name="connsiteY0" fmla="*/ 260431 h 5394344"/>
              <a:gd name="connsiteX1" fmla="*/ 354423 w 2946885"/>
              <a:gd name="connsiteY1" fmla="*/ 12 h 5394344"/>
              <a:gd name="connsiteX2" fmla="*/ 2652272 w 2946885"/>
              <a:gd name="connsiteY2" fmla="*/ 17104 h 5394344"/>
              <a:gd name="connsiteX3" fmla="*/ 2921237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431 h 5394344"/>
              <a:gd name="connsiteX1" fmla="*/ 354423 w 2946885"/>
              <a:gd name="connsiteY1" fmla="*/ 12 h 5394344"/>
              <a:gd name="connsiteX2" fmla="*/ 2652272 w 2946885"/>
              <a:gd name="connsiteY2" fmla="*/ 17104 h 5394344"/>
              <a:gd name="connsiteX3" fmla="*/ 2946875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929 h 5394842"/>
              <a:gd name="connsiteX1" fmla="*/ 354423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25637 w 2946885"/>
              <a:gd name="connsiteY0" fmla="*/ 260929 h 5394842"/>
              <a:gd name="connsiteX1" fmla="*/ 277511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0 w 2955432"/>
              <a:gd name="connsiteY0" fmla="*/ 260929 h 5394842"/>
              <a:gd name="connsiteX1" fmla="*/ 286058 w 2955432"/>
              <a:gd name="connsiteY1" fmla="*/ 510 h 5394842"/>
              <a:gd name="connsiteX2" fmla="*/ 2686457 w 2955432"/>
              <a:gd name="connsiteY2" fmla="*/ 510 h 5394842"/>
              <a:gd name="connsiteX3" fmla="*/ 2955422 w 2955432"/>
              <a:gd name="connsiteY3" fmla="*/ 243838 h 5394842"/>
              <a:gd name="connsiteX4" fmla="*/ 2955421 w 2955432"/>
              <a:gd name="connsiteY4" fmla="*/ 5133911 h 5394842"/>
              <a:gd name="connsiteX5" fmla="*/ 2695002 w 2955432"/>
              <a:gd name="connsiteY5" fmla="*/ 5377239 h 5394842"/>
              <a:gd name="connsiteX6" fmla="*/ 277512 w 2955432"/>
              <a:gd name="connsiteY6" fmla="*/ 5394332 h 5394842"/>
              <a:gd name="connsiteX7" fmla="*/ 8547 w 2955432"/>
              <a:gd name="connsiteY7" fmla="*/ 5151003 h 5394842"/>
              <a:gd name="connsiteX8" fmla="*/ 0 w 2955432"/>
              <a:gd name="connsiteY8" fmla="*/ 260929 h 5394842"/>
              <a:gd name="connsiteX0" fmla="*/ 144 w 2955576"/>
              <a:gd name="connsiteY0" fmla="*/ 260929 h 5394842"/>
              <a:gd name="connsiteX1" fmla="*/ 252019 w 2955576"/>
              <a:gd name="connsiteY1" fmla="*/ 510 h 5394842"/>
              <a:gd name="connsiteX2" fmla="*/ 2686601 w 2955576"/>
              <a:gd name="connsiteY2" fmla="*/ 510 h 5394842"/>
              <a:gd name="connsiteX3" fmla="*/ 2955566 w 2955576"/>
              <a:gd name="connsiteY3" fmla="*/ 243838 h 5394842"/>
              <a:gd name="connsiteX4" fmla="*/ 2955565 w 2955576"/>
              <a:gd name="connsiteY4" fmla="*/ 5133911 h 5394842"/>
              <a:gd name="connsiteX5" fmla="*/ 2695146 w 2955576"/>
              <a:gd name="connsiteY5" fmla="*/ 5377239 h 5394842"/>
              <a:gd name="connsiteX6" fmla="*/ 277656 w 2955576"/>
              <a:gd name="connsiteY6" fmla="*/ 5394332 h 5394842"/>
              <a:gd name="connsiteX7" fmla="*/ 8691 w 2955576"/>
              <a:gd name="connsiteY7" fmla="*/ 5151003 h 5394842"/>
              <a:gd name="connsiteX8" fmla="*/ 144 w 2955576"/>
              <a:gd name="connsiteY8" fmla="*/ 260929 h 5394842"/>
              <a:gd name="connsiteX0" fmla="*/ 144 w 2955576"/>
              <a:gd name="connsiteY0" fmla="*/ 228408 h 5396504"/>
              <a:gd name="connsiteX1" fmla="*/ 252019 w 2955576"/>
              <a:gd name="connsiteY1" fmla="*/ 2172 h 5396504"/>
              <a:gd name="connsiteX2" fmla="*/ 2686601 w 2955576"/>
              <a:gd name="connsiteY2" fmla="*/ 2172 h 5396504"/>
              <a:gd name="connsiteX3" fmla="*/ 2955566 w 2955576"/>
              <a:gd name="connsiteY3" fmla="*/ 245500 h 5396504"/>
              <a:gd name="connsiteX4" fmla="*/ 2955565 w 2955576"/>
              <a:gd name="connsiteY4" fmla="*/ 5135573 h 5396504"/>
              <a:gd name="connsiteX5" fmla="*/ 2695146 w 2955576"/>
              <a:gd name="connsiteY5" fmla="*/ 5378901 h 5396504"/>
              <a:gd name="connsiteX6" fmla="*/ 277656 w 2955576"/>
              <a:gd name="connsiteY6" fmla="*/ 5395994 h 5396504"/>
              <a:gd name="connsiteX7" fmla="*/ 8691 w 2955576"/>
              <a:gd name="connsiteY7" fmla="*/ 5152665 h 5396504"/>
              <a:gd name="connsiteX8" fmla="*/ 144 w 2955576"/>
              <a:gd name="connsiteY8" fmla="*/ 228408 h 5396504"/>
              <a:gd name="connsiteX0" fmla="*/ 11 w 2963989"/>
              <a:gd name="connsiteY0" fmla="*/ 260930 h 5394843"/>
              <a:gd name="connsiteX1" fmla="*/ 260432 w 2963989"/>
              <a:gd name="connsiteY1" fmla="*/ 511 h 5394843"/>
              <a:gd name="connsiteX2" fmla="*/ 2695014 w 2963989"/>
              <a:gd name="connsiteY2" fmla="*/ 511 h 5394843"/>
              <a:gd name="connsiteX3" fmla="*/ 2963979 w 2963989"/>
              <a:gd name="connsiteY3" fmla="*/ 243839 h 5394843"/>
              <a:gd name="connsiteX4" fmla="*/ 2963978 w 2963989"/>
              <a:gd name="connsiteY4" fmla="*/ 5133912 h 5394843"/>
              <a:gd name="connsiteX5" fmla="*/ 2703559 w 2963989"/>
              <a:gd name="connsiteY5" fmla="*/ 5377240 h 5394843"/>
              <a:gd name="connsiteX6" fmla="*/ 286069 w 2963989"/>
              <a:gd name="connsiteY6" fmla="*/ 5394333 h 5394843"/>
              <a:gd name="connsiteX7" fmla="*/ 17104 w 2963989"/>
              <a:gd name="connsiteY7" fmla="*/ 5151004 h 5394843"/>
              <a:gd name="connsiteX8" fmla="*/ 11 w 2963989"/>
              <a:gd name="connsiteY8" fmla="*/ 260930 h 5394843"/>
              <a:gd name="connsiteX0" fmla="*/ 144 w 2964122"/>
              <a:gd name="connsiteY0" fmla="*/ 260930 h 5394843"/>
              <a:gd name="connsiteX1" fmla="*/ 252019 w 2964122"/>
              <a:gd name="connsiteY1" fmla="*/ 511 h 5394843"/>
              <a:gd name="connsiteX2" fmla="*/ 2695147 w 2964122"/>
              <a:gd name="connsiteY2" fmla="*/ 511 h 5394843"/>
              <a:gd name="connsiteX3" fmla="*/ 2964112 w 2964122"/>
              <a:gd name="connsiteY3" fmla="*/ 243839 h 5394843"/>
              <a:gd name="connsiteX4" fmla="*/ 2964111 w 2964122"/>
              <a:gd name="connsiteY4" fmla="*/ 5133912 h 5394843"/>
              <a:gd name="connsiteX5" fmla="*/ 2703692 w 2964122"/>
              <a:gd name="connsiteY5" fmla="*/ 5377240 h 5394843"/>
              <a:gd name="connsiteX6" fmla="*/ 286202 w 2964122"/>
              <a:gd name="connsiteY6" fmla="*/ 5394333 h 5394843"/>
              <a:gd name="connsiteX7" fmla="*/ 17237 w 2964122"/>
              <a:gd name="connsiteY7" fmla="*/ 5151004 h 5394843"/>
              <a:gd name="connsiteX8" fmla="*/ 144 w 2964122"/>
              <a:gd name="connsiteY8" fmla="*/ 260930 h 539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4122" h="5394843">
                <a:moveTo>
                  <a:pt x="144" y="260930"/>
                </a:moveTo>
                <a:cubicBezTo>
                  <a:pt x="144" y="-5608"/>
                  <a:pt x="-14519" y="511"/>
                  <a:pt x="252019" y="511"/>
                </a:cubicBezTo>
                <a:lnTo>
                  <a:pt x="2695147" y="511"/>
                </a:lnTo>
                <a:cubicBezTo>
                  <a:pt x="2961685" y="511"/>
                  <a:pt x="2964112" y="-22699"/>
                  <a:pt x="2964112" y="243839"/>
                </a:cubicBezTo>
                <a:cubicBezTo>
                  <a:pt x="2964112" y="1873863"/>
                  <a:pt x="2964111" y="3503888"/>
                  <a:pt x="2964111" y="5133912"/>
                </a:cubicBezTo>
                <a:cubicBezTo>
                  <a:pt x="2964111" y="5400450"/>
                  <a:pt x="2970230" y="5377240"/>
                  <a:pt x="2703692" y="5377240"/>
                </a:cubicBezTo>
                <a:lnTo>
                  <a:pt x="286202" y="5394333"/>
                </a:lnTo>
                <a:cubicBezTo>
                  <a:pt x="19664" y="5394333"/>
                  <a:pt x="17237" y="5417542"/>
                  <a:pt x="17237" y="5151004"/>
                </a:cubicBezTo>
                <a:cubicBezTo>
                  <a:pt x="17237" y="3694744"/>
                  <a:pt x="144" y="1717190"/>
                  <a:pt x="144" y="260930"/>
                </a:cubicBezTo>
                <a:close/>
              </a:path>
            </a:pathLst>
          </a:custGeom>
          <a:solidFill>
            <a:srgbClr val="EAEAF2"/>
          </a:solidFill>
          <a:ln w="6350">
            <a:solidFill>
              <a:srgbClr val="6D6B9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ounded Rectangle 4"/>
          <p:cNvSpPr/>
          <p:nvPr userDrawn="1"/>
        </p:nvSpPr>
        <p:spPr>
          <a:xfrm>
            <a:off x="713874" y="5903495"/>
            <a:ext cx="10210800" cy="26212800"/>
          </a:xfrm>
          <a:custGeom>
            <a:avLst/>
            <a:gdLst>
              <a:gd name="connsiteX0" fmla="*/ 0 w 2895600"/>
              <a:gd name="connsiteY0" fmla="*/ 482610 h 5334000"/>
              <a:gd name="connsiteX1" fmla="*/ 482610 w 2895600"/>
              <a:gd name="connsiteY1" fmla="*/ 0 h 5334000"/>
              <a:gd name="connsiteX2" fmla="*/ 2412990 w 2895600"/>
              <a:gd name="connsiteY2" fmla="*/ 0 h 5334000"/>
              <a:gd name="connsiteX3" fmla="*/ 2895600 w 2895600"/>
              <a:gd name="connsiteY3" fmla="*/ 482610 h 5334000"/>
              <a:gd name="connsiteX4" fmla="*/ 2895600 w 2895600"/>
              <a:gd name="connsiteY4" fmla="*/ 4851390 h 5334000"/>
              <a:gd name="connsiteX5" fmla="*/ 2412990 w 2895600"/>
              <a:gd name="connsiteY5" fmla="*/ 5334000 h 5334000"/>
              <a:gd name="connsiteX6" fmla="*/ 482610 w 2895600"/>
              <a:gd name="connsiteY6" fmla="*/ 5334000 h 5334000"/>
              <a:gd name="connsiteX7" fmla="*/ 0 w 2895600"/>
              <a:gd name="connsiteY7" fmla="*/ 4851390 h 5334000"/>
              <a:gd name="connsiteX8" fmla="*/ 0 w 2895600"/>
              <a:gd name="connsiteY8" fmla="*/ 482610 h 5334000"/>
              <a:gd name="connsiteX0" fmla="*/ 51275 w 2895600"/>
              <a:gd name="connsiteY0" fmla="*/ 243838 h 5334510"/>
              <a:gd name="connsiteX1" fmla="*/ 482610 w 2895600"/>
              <a:gd name="connsiteY1" fmla="*/ 510 h 5334510"/>
              <a:gd name="connsiteX2" fmla="*/ 2412990 w 2895600"/>
              <a:gd name="connsiteY2" fmla="*/ 510 h 5334510"/>
              <a:gd name="connsiteX3" fmla="*/ 2895600 w 2895600"/>
              <a:gd name="connsiteY3" fmla="*/ 483120 h 5334510"/>
              <a:gd name="connsiteX4" fmla="*/ 2895600 w 2895600"/>
              <a:gd name="connsiteY4" fmla="*/ 4851900 h 5334510"/>
              <a:gd name="connsiteX5" fmla="*/ 2412990 w 2895600"/>
              <a:gd name="connsiteY5" fmla="*/ 5334510 h 5334510"/>
              <a:gd name="connsiteX6" fmla="*/ 482610 w 2895600"/>
              <a:gd name="connsiteY6" fmla="*/ 5334510 h 5334510"/>
              <a:gd name="connsiteX7" fmla="*/ 0 w 2895600"/>
              <a:gd name="connsiteY7" fmla="*/ 4851900 h 5334510"/>
              <a:gd name="connsiteX8" fmla="*/ 51275 w 2895600"/>
              <a:gd name="connsiteY8" fmla="*/ 243838 h 5334510"/>
              <a:gd name="connsiteX0" fmla="*/ 51275 w 2895600"/>
              <a:gd name="connsiteY0" fmla="*/ 244503 h 5335175"/>
              <a:gd name="connsiteX1" fmla="*/ 482610 w 2895600"/>
              <a:gd name="connsiteY1" fmla="*/ 1175 h 5335175"/>
              <a:gd name="connsiteX2" fmla="*/ 2412990 w 2895600"/>
              <a:gd name="connsiteY2" fmla="*/ 1175 h 5335175"/>
              <a:gd name="connsiteX3" fmla="*/ 2895600 w 2895600"/>
              <a:gd name="connsiteY3" fmla="*/ 235957 h 5335175"/>
              <a:gd name="connsiteX4" fmla="*/ 2895600 w 2895600"/>
              <a:gd name="connsiteY4" fmla="*/ 4852565 h 5335175"/>
              <a:gd name="connsiteX5" fmla="*/ 2412990 w 2895600"/>
              <a:gd name="connsiteY5" fmla="*/ 5335175 h 5335175"/>
              <a:gd name="connsiteX6" fmla="*/ 482610 w 2895600"/>
              <a:gd name="connsiteY6" fmla="*/ 5335175 h 5335175"/>
              <a:gd name="connsiteX7" fmla="*/ 0 w 2895600"/>
              <a:gd name="connsiteY7" fmla="*/ 4852565 h 5335175"/>
              <a:gd name="connsiteX8" fmla="*/ 51275 w 2895600"/>
              <a:gd name="connsiteY8" fmla="*/ 244503 h 5335175"/>
              <a:gd name="connsiteX0" fmla="*/ 51275 w 2921237"/>
              <a:gd name="connsiteY0" fmla="*/ 244503 h 5340375"/>
              <a:gd name="connsiteX1" fmla="*/ 482610 w 2921237"/>
              <a:gd name="connsiteY1" fmla="*/ 1175 h 5340375"/>
              <a:gd name="connsiteX2" fmla="*/ 2412990 w 2921237"/>
              <a:gd name="connsiteY2" fmla="*/ 1175 h 5340375"/>
              <a:gd name="connsiteX3" fmla="*/ 2895600 w 2921237"/>
              <a:gd name="connsiteY3" fmla="*/ 235957 h 5340375"/>
              <a:gd name="connsiteX4" fmla="*/ 2921237 w 2921237"/>
              <a:gd name="connsiteY4" fmla="*/ 5126030 h 5340375"/>
              <a:gd name="connsiteX5" fmla="*/ 2412990 w 2921237"/>
              <a:gd name="connsiteY5" fmla="*/ 5335175 h 5340375"/>
              <a:gd name="connsiteX6" fmla="*/ 482610 w 2921237"/>
              <a:gd name="connsiteY6" fmla="*/ 5335175 h 5340375"/>
              <a:gd name="connsiteX7" fmla="*/ 0 w 2921237"/>
              <a:gd name="connsiteY7" fmla="*/ 4852565 h 5340375"/>
              <a:gd name="connsiteX8" fmla="*/ 51275 w 2921237"/>
              <a:gd name="connsiteY8" fmla="*/ 244503 h 5340375"/>
              <a:gd name="connsiteX0" fmla="*/ 76912 w 2946874"/>
              <a:gd name="connsiteY0" fmla="*/ 244503 h 5344749"/>
              <a:gd name="connsiteX1" fmla="*/ 508247 w 2946874"/>
              <a:gd name="connsiteY1" fmla="*/ 1175 h 5344749"/>
              <a:gd name="connsiteX2" fmla="*/ 2438627 w 2946874"/>
              <a:gd name="connsiteY2" fmla="*/ 1175 h 5344749"/>
              <a:gd name="connsiteX3" fmla="*/ 2921237 w 2946874"/>
              <a:gd name="connsiteY3" fmla="*/ 235957 h 5344749"/>
              <a:gd name="connsiteX4" fmla="*/ 2946874 w 2946874"/>
              <a:gd name="connsiteY4" fmla="*/ 5126030 h 5344749"/>
              <a:gd name="connsiteX5" fmla="*/ 2438627 w 2946874"/>
              <a:gd name="connsiteY5" fmla="*/ 5335175 h 5344749"/>
              <a:gd name="connsiteX6" fmla="*/ 508247 w 2946874"/>
              <a:gd name="connsiteY6" fmla="*/ 5335175 h 5344749"/>
              <a:gd name="connsiteX7" fmla="*/ 0 w 2946874"/>
              <a:gd name="connsiteY7" fmla="*/ 5143122 h 5344749"/>
              <a:gd name="connsiteX8" fmla="*/ 76912 w 2946874"/>
              <a:gd name="connsiteY8" fmla="*/ 244503 h 5344749"/>
              <a:gd name="connsiteX0" fmla="*/ 76912 w 2946874"/>
              <a:gd name="connsiteY0" fmla="*/ 244503 h 5371531"/>
              <a:gd name="connsiteX1" fmla="*/ 508247 w 2946874"/>
              <a:gd name="connsiteY1" fmla="*/ 1175 h 5371531"/>
              <a:gd name="connsiteX2" fmla="*/ 2438627 w 2946874"/>
              <a:gd name="connsiteY2" fmla="*/ 1175 h 5371531"/>
              <a:gd name="connsiteX3" fmla="*/ 2921237 w 2946874"/>
              <a:gd name="connsiteY3" fmla="*/ 235957 h 5371531"/>
              <a:gd name="connsiteX4" fmla="*/ 2946874 w 2946874"/>
              <a:gd name="connsiteY4" fmla="*/ 5126030 h 5371531"/>
              <a:gd name="connsiteX5" fmla="*/ 2438627 w 2946874"/>
              <a:gd name="connsiteY5" fmla="*/ 5335175 h 5371531"/>
              <a:gd name="connsiteX6" fmla="*/ 362968 w 2946874"/>
              <a:gd name="connsiteY6" fmla="*/ 5369359 h 5371531"/>
              <a:gd name="connsiteX7" fmla="*/ 0 w 2946874"/>
              <a:gd name="connsiteY7" fmla="*/ 5143122 h 5371531"/>
              <a:gd name="connsiteX8" fmla="*/ 76912 w 2946874"/>
              <a:gd name="connsiteY8" fmla="*/ 244503 h 5371531"/>
              <a:gd name="connsiteX0" fmla="*/ 76912 w 2946885"/>
              <a:gd name="connsiteY0" fmla="*/ 244503 h 5371531"/>
              <a:gd name="connsiteX1" fmla="*/ 508247 w 2946885"/>
              <a:gd name="connsiteY1" fmla="*/ 1175 h 5371531"/>
              <a:gd name="connsiteX2" fmla="*/ 2438627 w 2946885"/>
              <a:gd name="connsiteY2" fmla="*/ 1175 h 5371531"/>
              <a:gd name="connsiteX3" fmla="*/ 2921237 w 2946885"/>
              <a:gd name="connsiteY3" fmla="*/ 235957 h 5371531"/>
              <a:gd name="connsiteX4" fmla="*/ 2946874 w 2946885"/>
              <a:gd name="connsiteY4" fmla="*/ 5126030 h 5371531"/>
              <a:gd name="connsiteX5" fmla="*/ 2686455 w 2946885"/>
              <a:gd name="connsiteY5" fmla="*/ 5369358 h 5371531"/>
              <a:gd name="connsiteX6" fmla="*/ 362968 w 2946885"/>
              <a:gd name="connsiteY6" fmla="*/ 5369359 h 5371531"/>
              <a:gd name="connsiteX7" fmla="*/ 0 w 2946885"/>
              <a:gd name="connsiteY7" fmla="*/ 5143122 h 5371531"/>
              <a:gd name="connsiteX8" fmla="*/ 76912 w 2946885"/>
              <a:gd name="connsiteY8" fmla="*/ 244503 h 5371531"/>
              <a:gd name="connsiteX0" fmla="*/ 76912 w 2946885"/>
              <a:gd name="connsiteY0" fmla="*/ 244503 h 5386961"/>
              <a:gd name="connsiteX1" fmla="*/ 508247 w 2946885"/>
              <a:gd name="connsiteY1" fmla="*/ 1175 h 5386961"/>
              <a:gd name="connsiteX2" fmla="*/ 2438627 w 2946885"/>
              <a:gd name="connsiteY2" fmla="*/ 1175 h 5386961"/>
              <a:gd name="connsiteX3" fmla="*/ 2921237 w 2946885"/>
              <a:gd name="connsiteY3" fmla="*/ 235957 h 5386961"/>
              <a:gd name="connsiteX4" fmla="*/ 2946874 w 2946885"/>
              <a:gd name="connsiteY4" fmla="*/ 5126030 h 5386961"/>
              <a:gd name="connsiteX5" fmla="*/ 2686455 w 2946885"/>
              <a:gd name="connsiteY5" fmla="*/ 5369358 h 5386961"/>
              <a:gd name="connsiteX6" fmla="*/ 268965 w 2946885"/>
              <a:gd name="connsiteY6" fmla="*/ 5386451 h 5386961"/>
              <a:gd name="connsiteX7" fmla="*/ 0 w 2946885"/>
              <a:gd name="connsiteY7" fmla="*/ 5143122 h 5386961"/>
              <a:gd name="connsiteX8" fmla="*/ 76912 w 2946885"/>
              <a:gd name="connsiteY8" fmla="*/ 244503 h 5386961"/>
              <a:gd name="connsiteX0" fmla="*/ 76912 w 2946885"/>
              <a:gd name="connsiteY0" fmla="*/ 252018 h 5394476"/>
              <a:gd name="connsiteX1" fmla="*/ 354423 w 2946885"/>
              <a:gd name="connsiteY1" fmla="*/ 144 h 5394476"/>
              <a:gd name="connsiteX2" fmla="*/ 2438627 w 2946885"/>
              <a:gd name="connsiteY2" fmla="*/ 8690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76912 w 2946885"/>
              <a:gd name="connsiteY0" fmla="*/ 252018 h 5394476"/>
              <a:gd name="connsiteX1" fmla="*/ 354423 w 2946885"/>
              <a:gd name="connsiteY1" fmla="*/ 144 h 5394476"/>
              <a:gd name="connsiteX2" fmla="*/ 2652272 w 2946885"/>
              <a:gd name="connsiteY2" fmla="*/ 17236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25637 w 2946885"/>
              <a:gd name="connsiteY0" fmla="*/ 260431 h 5394344"/>
              <a:gd name="connsiteX1" fmla="*/ 354423 w 2946885"/>
              <a:gd name="connsiteY1" fmla="*/ 12 h 5394344"/>
              <a:gd name="connsiteX2" fmla="*/ 2652272 w 2946885"/>
              <a:gd name="connsiteY2" fmla="*/ 17104 h 5394344"/>
              <a:gd name="connsiteX3" fmla="*/ 2921237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431 h 5394344"/>
              <a:gd name="connsiteX1" fmla="*/ 354423 w 2946885"/>
              <a:gd name="connsiteY1" fmla="*/ 12 h 5394344"/>
              <a:gd name="connsiteX2" fmla="*/ 2652272 w 2946885"/>
              <a:gd name="connsiteY2" fmla="*/ 17104 h 5394344"/>
              <a:gd name="connsiteX3" fmla="*/ 2946875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929 h 5394842"/>
              <a:gd name="connsiteX1" fmla="*/ 354423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25637 w 2946885"/>
              <a:gd name="connsiteY0" fmla="*/ 260929 h 5394842"/>
              <a:gd name="connsiteX1" fmla="*/ 277511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0 w 2955432"/>
              <a:gd name="connsiteY0" fmla="*/ 260929 h 5394842"/>
              <a:gd name="connsiteX1" fmla="*/ 286058 w 2955432"/>
              <a:gd name="connsiteY1" fmla="*/ 510 h 5394842"/>
              <a:gd name="connsiteX2" fmla="*/ 2686457 w 2955432"/>
              <a:gd name="connsiteY2" fmla="*/ 510 h 5394842"/>
              <a:gd name="connsiteX3" fmla="*/ 2955422 w 2955432"/>
              <a:gd name="connsiteY3" fmla="*/ 243838 h 5394842"/>
              <a:gd name="connsiteX4" fmla="*/ 2955421 w 2955432"/>
              <a:gd name="connsiteY4" fmla="*/ 5133911 h 5394842"/>
              <a:gd name="connsiteX5" fmla="*/ 2695002 w 2955432"/>
              <a:gd name="connsiteY5" fmla="*/ 5377239 h 5394842"/>
              <a:gd name="connsiteX6" fmla="*/ 277512 w 2955432"/>
              <a:gd name="connsiteY6" fmla="*/ 5394332 h 5394842"/>
              <a:gd name="connsiteX7" fmla="*/ 8547 w 2955432"/>
              <a:gd name="connsiteY7" fmla="*/ 5151003 h 5394842"/>
              <a:gd name="connsiteX8" fmla="*/ 0 w 2955432"/>
              <a:gd name="connsiteY8" fmla="*/ 260929 h 5394842"/>
              <a:gd name="connsiteX0" fmla="*/ 144 w 2955576"/>
              <a:gd name="connsiteY0" fmla="*/ 260929 h 5394842"/>
              <a:gd name="connsiteX1" fmla="*/ 252019 w 2955576"/>
              <a:gd name="connsiteY1" fmla="*/ 510 h 5394842"/>
              <a:gd name="connsiteX2" fmla="*/ 2686601 w 2955576"/>
              <a:gd name="connsiteY2" fmla="*/ 510 h 5394842"/>
              <a:gd name="connsiteX3" fmla="*/ 2955566 w 2955576"/>
              <a:gd name="connsiteY3" fmla="*/ 243838 h 5394842"/>
              <a:gd name="connsiteX4" fmla="*/ 2955565 w 2955576"/>
              <a:gd name="connsiteY4" fmla="*/ 5133911 h 5394842"/>
              <a:gd name="connsiteX5" fmla="*/ 2695146 w 2955576"/>
              <a:gd name="connsiteY5" fmla="*/ 5377239 h 5394842"/>
              <a:gd name="connsiteX6" fmla="*/ 277656 w 2955576"/>
              <a:gd name="connsiteY6" fmla="*/ 5394332 h 5394842"/>
              <a:gd name="connsiteX7" fmla="*/ 8691 w 2955576"/>
              <a:gd name="connsiteY7" fmla="*/ 5151003 h 5394842"/>
              <a:gd name="connsiteX8" fmla="*/ 144 w 2955576"/>
              <a:gd name="connsiteY8" fmla="*/ 260929 h 5394842"/>
              <a:gd name="connsiteX0" fmla="*/ 144 w 2955576"/>
              <a:gd name="connsiteY0" fmla="*/ 228408 h 5396504"/>
              <a:gd name="connsiteX1" fmla="*/ 252019 w 2955576"/>
              <a:gd name="connsiteY1" fmla="*/ 2172 h 5396504"/>
              <a:gd name="connsiteX2" fmla="*/ 2686601 w 2955576"/>
              <a:gd name="connsiteY2" fmla="*/ 2172 h 5396504"/>
              <a:gd name="connsiteX3" fmla="*/ 2955566 w 2955576"/>
              <a:gd name="connsiteY3" fmla="*/ 245500 h 5396504"/>
              <a:gd name="connsiteX4" fmla="*/ 2955565 w 2955576"/>
              <a:gd name="connsiteY4" fmla="*/ 5135573 h 5396504"/>
              <a:gd name="connsiteX5" fmla="*/ 2695146 w 2955576"/>
              <a:gd name="connsiteY5" fmla="*/ 5378901 h 5396504"/>
              <a:gd name="connsiteX6" fmla="*/ 277656 w 2955576"/>
              <a:gd name="connsiteY6" fmla="*/ 5395994 h 5396504"/>
              <a:gd name="connsiteX7" fmla="*/ 8691 w 2955576"/>
              <a:gd name="connsiteY7" fmla="*/ 5152665 h 5396504"/>
              <a:gd name="connsiteX8" fmla="*/ 144 w 2955576"/>
              <a:gd name="connsiteY8" fmla="*/ 228408 h 5396504"/>
              <a:gd name="connsiteX0" fmla="*/ 11 w 2963989"/>
              <a:gd name="connsiteY0" fmla="*/ 260930 h 5394843"/>
              <a:gd name="connsiteX1" fmla="*/ 260432 w 2963989"/>
              <a:gd name="connsiteY1" fmla="*/ 511 h 5394843"/>
              <a:gd name="connsiteX2" fmla="*/ 2695014 w 2963989"/>
              <a:gd name="connsiteY2" fmla="*/ 511 h 5394843"/>
              <a:gd name="connsiteX3" fmla="*/ 2963979 w 2963989"/>
              <a:gd name="connsiteY3" fmla="*/ 243839 h 5394843"/>
              <a:gd name="connsiteX4" fmla="*/ 2963978 w 2963989"/>
              <a:gd name="connsiteY4" fmla="*/ 5133912 h 5394843"/>
              <a:gd name="connsiteX5" fmla="*/ 2703559 w 2963989"/>
              <a:gd name="connsiteY5" fmla="*/ 5377240 h 5394843"/>
              <a:gd name="connsiteX6" fmla="*/ 286069 w 2963989"/>
              <a:gd name="connsiteY6" fmla="*/ 5394333 h 5394843"/>
              <a:gd name="connsiteX7" fmla="*/ 17104 w 2963989"/>
              <a:gd name="connsiteY7" fmla="*/ 5151004 h 5394843"/>
              <a:gd name="connsiteX8" fmla="*/ 11 w 2963989"/>
              <a:gd name="connsiteY8" fmla="*/ 260930 h 5394843"/>
              <a:gd name="connsiteX0" fmla="*/ 144 w 2964122"/>
              <a:gd name="connsiteY0" fmla="*/ 260930 h 5394843"/>
              <a:gd name="connsiteX1" fmla="*/ 252019 w 2964122"/>
              <a:gd name="connsiteY1" fmla="*/ 511 h 5394843"/>
              <a:gd name="connsiteX2" fmla="*/ 2695147 w 2964122"/>
              <a:gd name="connsiteY2" fmla="*/ 511 h 5394843"/>
              <a:gd name="connsiteX3" fmla="*/ 2964112 w 2964122"/>
              <a:gd name="connsiteY3" fmla="*/ 243839 h 5394843"/>
              <a:gd name="connsiteX4" fmla="*/ 2964111 w 2964122"/>
              <a:gd name="connsiteY4" fmla="*/ 5133912 h 5394843"/>
              <a:gd name="connsiteX5" fmla="*/ 2703692 w 2964122"/>
              <a:gd name="connsiteY5" fmla="*/ 5377240 h 5394843"/>
              <a:gd name="connsiteX6" fmla="*/ 286202 w 2964122"/>
              <a:gd name="connsiteY6" fmla="*/ 5394333 h 5394843"/>
              <a:gd name="connsiteX7" fmla="*/ 17237 w 2964122"/>
              <a:gd name="connsiteY7" fmla="*/ 5151004 h 5394843"/>
              <a:gd name="connsiteX8" fmla="*/ 144 w 2964122"/>
              <a:gd name="connsiteY8" fmla="*/ 260930 h 539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4122" h="5394843">
                <a:moveTo>
                  <a:pt x="144" y="260930"/>
                </a:moveTo>
                <a:cubicBezTo>
                  <a:pt x="144" y="-5608"/>
                  <a:pt x="-14519" y="511"/>
                  <a:pt x="252019" y="511"/>
                </a:cubicBezTo>
                <a:lnTo>
                  <a:pt x="2695147" y="511"/>
                </a:lnTo>
                <a:cubicBezTo>
                  <a:pt x="2961685" y="511"/>
                  <a:pt x="2964112" y="-22699"/>
                  <a:pt x="2964112" y="243839"/>
                </a:cubicBezTo>
                <a:cubicBezTo>
                  <a:pt x="2964112" y="1873863"/>
                  <a:pt x="2964111" y="3503888"/>
                  <a:pt x="2964111" y="5133912"/>
                </a:cubicBezTo>
                <a:cubicBezTo>
                  <a:pt x="2964111" y="5400450"/>
                  <a:pt x="2970230" y="5377240"/>
                  <a:pt x="2703692" y="5377240"/>
                </a:cubicBezTo>
                <a:lnTo>
                  <a:pt x="286202" y="5394333"/>
                </a:lnTo>
                <a:cubicBezTo>
                  <a:pt x="19664" y="5394333"/>
                  <a:pt x="17237" y="5417542"/>
                  <a:pt x="17237" y="5151004"/>
                </a:cubicBezTo>
                <a:cubicBezTo>
                  <a:pt x="17237" y="3694744"/>
                  <a:pt x="144" y="1717190"/>
                  <a:pt x="144" y="260930"/>
                </a:cubicBezTo>
                <a:close/>
              </a:path>
            </a:pathLst>
          </a:custGeom>
          <a:solidFill>
            <a:srgbClr val="EAEAF2"/>
          </a:solidFill>
          <a:ln w="6350">
            <a:solidFill>
              <a:srgbClr val="6D6B9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Rounded Rectangle 4"/>
          <p:cNvSpPr/>
          <p:nvPr userDrawn="1"/>
        </p:nvSpPr>
        <p:spPr>
          <a:xfrm>
            <a:off x="32994600" y="5903495"/>
            <a:ext cx="10210800" cy="26212800"/>
          </a:xfrm>
          <a:custGeom>
            <a:avLst/>
            <a:gdLst>
              <a:gd name="connsiteX0" fmla="*/ 0 w 2895600"/>
              <a:gd name="connsiteY0" fmla="*/ 482610 h 5334000"/>
              <a:gd name="connsiteX1" fmla="*/ 482610 w 2895600"/>
              <a:gd name="connsiteY1" fmla="*/ 0 h 5334000"/>
              <a:gd name="connsiteX2" fmla="*/ 2412990 w 2895600"/>
              <a:gd name="connsiteY2" fmla="*/ 0 h 5334000"/>
              <a:gd name="connsiteX3" fmla="*/ 2895600 w 2895600"/>
              <a:gd name="connsiteY3" fmla="*/ 482610 h 5334000"/>
              <a:gd name="connsiteX4" fmla="*/ 2895600 w 2895600"/>
              <a:gd name="connsiteY4" fmla="*/ 4851390 h 5334000"/>
              <a:gd name="connsiteX5" fmla="*/ 2412990 w 2895600"/>
              <a:gd name="connsiteY5" fmla="*/ 5334000 h 5334000"/>
              <a:gd name="connsiteX6" fmla="*/ 482610 w 2895600"/>
              <a:gd name="connsiteY6" fmla="*/ 5334000 h 5334000"/>
              <a:gd name="connsiteX7" fmla="*/ 0 w 2895600"/>
              <a:gd name="connsiteY7" fmla="*/ 4851390 h 5334000"/>
              <a:gd name="connsiteX8" fmla="*/ 0 w 2895600"/>
              <a:gd name="connsiteY8" fmla="*/ 482610 h 5334000"/>
              <a:gd name="connsiteX0" fmla="*/ 51275 w 2895600"/>
              <a:gd name="connsiteY0" fmla="*/ 243838 h 5334510"/>
              <a:gd name="connsiteX1" fmla="*/ 482610 w 2895600"/>
              <a:gd name="connsiteY1" fmla="*/ 510 h 5334510"/>
              <a:gd name="connsiteX2" fmla="*/ 2412990 w 2895600"/>
              <a:gd name="connsiteY2" fmla="*/ 510 h 5334510"/>
              <a:gd name="connsiteX3" fmla="*/ 2895600 w 2895600"/>
              <a:gd name="connsiteY3" fmla="*/ 483120 h 5334510"/>
              <a:gd name="connsiteX4" fmla="*/ 2895600 w 2895600"/>
              <a:gd name="connsiteY4" fmla="*/ 4851900 h 5334510"/>
              <a:gd name="connsiteX5" fmla="*/ 2412990 w 2895600"/>
              <a:gd name="connsiteY5" fmla="*/ 5334510 h 5334510"/>
              <a:gd name="connsiteX6" fmla="*/ 482610 w 2895600"/>
              <a:gd name="connsiteY6" fmla="*/ 5334510 h 5334510"/>
              <a:gd name="connsiteX7" fmla="*/ 0 w 2895600"/>
              <a:gd name="connsiteY7" fmla="*/ 4851900 h 5334510"/>
              <a:gd name="connsiteX8" fmla="*/ 51275 w 2895600"/>
              <a:gd name="connsiteY8" fmla="*/ 243838 h 5334510"/>
              <a:gd name="connsiteX0" fmla="*/ 51275 w 2895600"/>
              <a:gd name="connsiteY0" fmla="*/ 244503 h 5335175"/>
              <a:gd name="connsiteX1" fmla="*/ 482610 w 2895600"/>
              <a:gd name="connsiteY1" fmla="*/ 1175 h 5335175"/>
              <a:gd name="connsiteX2" fmla="*/ 2412990 w 2895600"/>
              <a:gd name="connsiteY2" fmla="*/ 1175 h 5335175"/>
              <a:gd name="connsiteX3" fmla="*/ 2895600 w 2895600"/>
              <a:gd name="connsiteY3" fmla="*/ 235957 h 5335175"/>
              <a:gd name="connsiteX4" fmla="*/ 2895600 w 2895600"/>
              <a:gd name="connsiteY4" fmla="*/ 4852565 h 5335175"/>
              <a:gd name="connsiteX5" fmla="*/ 2412990 w 2895600"/>
              <a:gd name="connsiteY5" fmla="*/ 5335175 h 5335175"/>
              <a:gd name="connsiteX6" fmla="*/ 482610 w 2895600"/>
              <a:gd name="connsiteY6" fmla="*/ 5335175 h 5335175"/>
              <a:gd name="connsiteX7" fmla="*/ 0 w 2895600"/>
              <a:gd name="connsiteY7" fmla="*/ 4852565 h 5335175"/>
              <a:gd name="connsiteX8" fmla="*/ 51275 w 2895600"/>
              <a:gd name="connsiteY8" fmla="*/ 244503 h 5335175"/>
              <a:gd name="connsiteX0" fmla="*/ 51275 w 2921237"/>
              <a:gd name="connsiteY0" fmla="*/ 244503 h 5340375"/>
              <a:gd name="connsiteX1" fmla="*/ 482610 w 2921237"/>
              <a:gd name="connsiteY1" fmla="*/ 1175 h 5340375"/>
              <a:gd name="connsiteX2" fmla="*/ 2412990 w 2921237"/>
              <a:gd name="connsiteY2" fmla="*/ 1175 h 5340375"/>
              <a:gd name="connsiteX3" fmla="*/ 2895600 w 2921237"/>
              <a:gd name="connsiteY3" fmla="*/ 235957 h 5340375"/>
              <a:gd name="connsiteX4" fmla="*/ 2921237 w 2921237"/>
              <a:gd name="connsiteY4" fmla="*/ 5126030 h 5340375"/>
              <a:gd name="connsiteX5" fmla="*/ 2412990 w 2921237"/>
              <a:gd name="connsiteY5" fmla="*/ 5335175 h 5340375"/>
              <a:gd name="connsiteX6" fmla="*/ 482610 w 2921237"/>
              <a:gd name="connsiteY6" fmla="*/ 5335175 h 5340375"/>
              <a:gd name="connsiteX7" fmla="*/ 0 w 2921237"/>
              <a:gd name="connsiteY7" fmla="*/ 4852565 h 5340375"/>
              <a:gd name="connsiteX8" fmla="*/ 51275 w 2921237"/>
              <a:gd name="connsiteY8" fmla="*/ 244503 h 5340375"/>
              <a:gd name="connsiteX0" fmla="*/ 76912 w 2946874"/>
              <a:gd name="connsiteY0" fmla="*/ 244503 h 5344749"/>
              <a:gd name="connsiteX1" fmla="*/ 508247 w 2946874"/>
              <a:gd name="connsiteY1" fmla="*/ 1175 h 5344749"/>
              <a:gd name="connsiteX2" fmla="*/ 2438627 w 2946874"/>
              <a:gd name="connsiteY2" fmla="*/ 1175 h 5344749"/>
              <a:gd name="connsiteX3" fmla="*/ 2921237 w 2946874"/>
              <a:gd name="connsiteY3" fmla="*/ 235957 h 5344749"/>
              <a:gd name="connsiteX4" fmla="*/ 2946874 w 2946874"/>
              <a:gd name="connsiteY4" fmla="*/ 5126030 h 5344749"/>
              <a:gd name="connsiteX5" fmla="*/ 2438627 w 2946874"/>
              <a:gd name="connsiteY5" fmla="*/ 5335175 h 5344749"/>
              <a:gd name="connsiteX6" fmla="*/ 508247 w 2946874"/>
              <a:gd name="connsiteY6" fmla="*/ 5335175 h 5344749"/>
              <a:gd name="connsiteX7" fmla="*/ 0 w 2946874"/>
              <a:gd name="connsiteY7" fmla="*/ 5143122 h 5344749"/>
              <a:gd name="connsiteX8" fmla="*/ 76912 w 2946874"/>
              <a:gd name="connsiteY8" fmla="*/ 244503 h 5344749"/>
              <a:gd name="connsiteX0" fmla="*/ 76912 w 2946874"/>
              <a:gd name="connsiteY0" fmla="*/ 244503 h 5371531"/>
              <a:gd name="connsiteX1" fmla="*/ 508247 w 2946874"/>
              <a:gd name="connsiteY1" fmla="*/ 1175 h 5371531"/>
              <a:gd name="connsiteX2" fmla="*/ 2438627 w 2946874"/>
              <a:gd name="connsiteY2" fmla="*/ 1175 h 5371531"/>
              <a:gd name="connsiteX3" fmla="*/ 2921237 w 2946874"/>
              <a:gd name="connsiteY3" fmla="*/ 235957 h 5371531"/>
              <a:gd name="connsiteX4" fmla="*/ 2946874 w 2946874"/>
              <a:gd name="connsiteY4" fmla="*/ 5126030 h 5371531"/>
              <a:gd name="connsiteX5" fmla="*/ 2438627 w 2946874"/>
              <a:gd name="connsiteY5" fmla="*/ 5335175 h 5371531"/>
              <a:gd name="connsiteX6" fmla="*/ 362968 w 2946874"/>
              <a:gd name="connsiteY6" fmla="*/ 5369359 h 5371531"/>
              <a:gd name="connsiteX7" fmla="*/ 0 w 2946874"/>
              <a:gd name="connsiteY7" fmla="*/ 5143122 h 5371531"/>
              <a:gd name="connsiteX8" fmla="*/ 76912 w 2946874"/>
              <a:gd name="connsiteY8" fmla="*/ 244503 h 5371531"/>
              <a:gd name="connsiteX0" fmla="*/ 76912 w 2946885"/>
              <a:gd name="connsiteY0" fmla="*/ 244503 h 5371531"/>
              <a:gd name="connsiteX1" fmla="*/ 508247 w 2946885"/>
              <a:gd name="connsiteY1" fmla="*/ 1175 h 5371531"/>
              <a:gd name="connsiteX2" fmla="*/ 2438627 w 2946885"/>
              <a:gd name="connsiteY2" fmla="*/ 1175 h 5371531"/>
              <a:gd name="connsiteX3" fmla="*/ 2921237 w 2946885"/>
              <a:gd name="connsiteY3" fmla="*/ 235957 h 5371531"/>
              <a:gd name="connsiteX4" fmla="*/ 2946874 w 2946885"/>
              <a:gd name="connsiteY4" fmla="*/ 5126030 h 5371531"/>
              <a:gd name="connsiteX5" fmla="*/ 2686455 w 2946885"/>
              <a:gd name="connsiteY5" fmla="*/ 5369358 h 5371531"/>
              <a:gd name="connsiteX6" fmla="*/ 362968 w 2946885"/>
              <a:gd name="connsiteY6" fmla="*/ 5369359 h 5371531"/>
              <a:gd name="connsiteX7" fmla="*/ 0 w 2946885"/>
              <a:gd name="connsiteY7" fmla="*/ 5143122 h 5371531"/>
              <a:gd name="connsiteX8" fmla="*/ 76912 w 2946885"/>
              <a:gd name="connsiteY8" fmla="*/ 244503 h 5371531"/>
              <a:gd name="connsiteX0" fmla="*/ 76912 w 2946885"/>
              <a:gd name="connsiteY0" fmla="*/ 244503 h 5386961"/>
              <a:gd name="connsiteX1" fmla="*/ 508247 w 2946885"/>
              <a:gd name="connsiteY1" fmla="*/ 1175 h 5386961"/>
              <a:gd name="connsiteX2" fmla="*/ 2438627 w 2946885"/>
              <a:gd name="connsiteY2" fmla="*/ 1175 h 5386961"/>
              <a:gd name="connsiteX3" fmla="*/ 2921237 w 2946885"/>
              <a:gd name="connsiteY3" fmla="*/ 235957 h 5386961"/>
              <a:gd name="connsiteX4" fmla="*/ 2946874 w 2946885"/>
              <a:gd name="connsiteY4" fmla="*/ 5126030 h 5386961"/>
              <a:gd name="connsiteX5" fmla="*/ 2686455 w 2946885"/>
              <a:gd name="connsiteY5" fmla="*/ 5369358 h 5386961"/>
              <a:gd name="connsiteX6" fmla="*/ 268965 w 2946885"/>
              <a:gd name="connsiteY6" fmla="*/ 5386451 h 5386961"/>
              <a:gd name="connsiteX7" fmla="*/ 0 w 2946885"/>
              <a:gd name="connsiteY7" fmla="*/ 5143122 h 5386961"/>
              <a:gd name="connsiteX8" fmla="*/ 76912 w 2946885"/>
              <a:gd name="connsiteY8" fmla="*/ 244503 h 5386961"/>
              <a:gd name="connsiteX0" fmla="*/ 76912 w 2946885"/>
              <a:gd name="connsiteY0" fmla="*/ 252018 h 5394476"/>
              <a:gd name="connsiteX1" fmla="*/ 354423 w 2946885"/>
              <a:gd name="connsiteY1" fmla="*/ 144 h 5394476"/>
              <a:gd name="connsiteX2" fmla="*/ 2438627 w 2946885"/>
              <a:gd name="connsiteY2" fmla="*/ 8690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76912 w 2946885"/>
              <a:gd name="connsiteY0" fmla="*/ 252018 h 5394476"/>
              <a:gd name="connsiteX1" fmla="*/ 354423 w 2946885"/>
              <a:gd name="connsiteY1" fmla="*/ 144 h 5394476"/>
              <a:gd name="connsiteX2" fmla="*/ 2652272 w 2946885"/>
              <a:gd name="connsiteY2" fmla="*/ 17236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25637 w 2946885"/>
              <a:gd name="connsiteY0" fmla="*/ 260431 h 5394344"/>
              <a:gd name="connsiteX1" fmla="*/ 354423 w 2946885"/>
              <a:gd name="connsiteY1" fmla="*/ 12 h 5394344"/>
              <a:gd name="connsiteX2" fmla="*/ 2652272 w 2946885"/>
              <a:gd name="connsiteY2" fmla="*/ 17104 h 5394344"/>
              <a:gd name="connsiteX3" fmla="*/ 2921237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431 h 5394344"/>
              <a:gd name="connsiteX1" fmla="*/ 354423 w 2946885"/>
              <a:gd name="connsiteY1" fmla="*/ 12 h 5394344"/>
              <a:gd name="connsiteX2" fmla="*/ 2652272 w 2946885"/>
              <a:gd name="connsiteY2" fmla="*/ 17104 h 5394344"/>
              <a:gd name="connsiteX3" fmla="*/ 2946875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929 h 5394842"/>
              <a:gd name="connsiteX1" fmla="*/ 354423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25637 w 2946885"/>
              <a:gd name="connsiteY0" fmla="*/ 260929 h 5394842"/>
              <a:gd name="connsiteX1" fmla="*/ 277511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0 w 2955432"/>
              <a:gd name="connsiteY0" fmla="*/ 260929 h 5394842"/>
              <a:gd name="connsiteX1" fmla="*/ 286058 w 2955432"/>
              <a:gd name="connsiteY1" fmla="*/ 510 h 5394842"/>
              <a:gd name="connsiteX2" fmla="*/ 2686457 w 2955432"/>
              <a:gd name="connsiteY2" fmla="*/ 510 h 5394842"/>
              <a:gd name="connsiteX3" fmla="*/ 2955422 w 2955432"/>
              <a:gd name="connsiteY3" fmla="*/ 243838 h 5394842"/>
              <a:gd name="connsiteX4" fmla="*/ 2955421 w 2955432"/>
              <a:gd name="connsiteY4" fmla="*/ 5133911 h 5394842"/>
              <a:gd name="connsiteX5" fmla="*/ 2695002 w 2955432"/>
              <a:gd name="connsiteY5" fmla="*/ 5377239 h 5394842"/>
              <a:gd name="connsiteX6" fmla="*/ 277512 w 2955432"/>
              <a:gd name="connsiteY6" fmla="*/ 5394332 h 5394842"/>
              <a:gd name="connsiteX7" fmla="*/ 8547 w 2955432"/>
              <a:gd name="connsiteY7" fmla="*/ 5151003 h 5394842"/>
              <a:gd name="connsiteX8" fmla="*/ 0 w 2955432"/>
              <a:gd name="connsiteY8" fmla="*/ 260929 h 5394842"/>
              <a:gd name="connsiteX0" fmla="*/ 144 w 2955576"/>
              <a:gd name="connsiteY0" fmla="*/ 260929 h 5394842"/>
              <a:gd name="connsiteX1" fmla="*/ 252019 w 2955576"/>
              <a:gd name="connsiteY1" fmla="*/ 510 h 5394842"/>
              <a:gd name="connsiteX2" fmla="*/ 2686601 w 2955576"/>
              <a:gd name="connsiteY2" fmla="*/ 510 h 5394842"/>
              <a:gd name="connsiteX3" fmla="*/ 2955566 w 2955576"/>
              <a:gd name="connsiteY3" fmla="*/ 243838 h 5394842"/>
              <a:gd name="connsiteX4" fmla="*/ 2955565 w 2955576"/>
              <a:gd name="connsiteY4" fmla="*/ 5133911 h 5394842"/>
              <a:gd name="connsiteX5" fmla="*/ 2695146 w 2955576"/>
              <a:gd name="connsiteY5" fmla="*/ 5377239 h 5394842"/>
              <a:gd name="connsiteX6" fmla="*/ 277656 w 2955576"/>
              <a:gd name="connsiteY6" fmla="*/ 5394332 h 5394842"/>
              <a:gd name="connsiteX7" fmla="*/ 8691 w 2955576"/>
              <a:gd name="connsiteY7" fmla="*/ 5151003 h 5394842"/>
              <a:gd name="connsiteX8" fmla="*/ 144 w 2955576"/>
              <a:gd name="connsiteY8" fmla="*/ 260929 h 5394842"/>
              <a:gd name="connsiteX0" fmla="*/ 144 w 2955576"/>
              <a:gd name="connsiteY0" fmla="*/ 228408 h 5396504"/>
              <a:gd name="connsiteX1" fmla="*/ 252019 w 2955576"/>
              <a:gd name="connsiteY1" fmla="*/ 2172 h 5396504"/>
              <a:gd name="connsiteX2" fmla="*/ 2686601 w 2955576"/>
              <a:gd name="connsiteY2" fmla="*/ 2172 h 5396504"/>
              <a:gd name="connsiteX3" fmla="*/ 2955566 w 2955576"/>
              <a:gd name="connsiteY3" fmla="*/ 245500 h 5396504"/>
              <a:gd name="connsiteX4" fmla="*/ 2955565 w 2955576"/>
              <a:gd name="connsiteY4" fmla="*/ 5135573 h 5396504"/>
              <a:gd name="connsiteX5" fmla="*/ 2695146 w 2955576"/>
              <a:gd name="connsiteY5" fmla="*/ 5378901 h 5396504"/>
              <a:gd name="connsiteX6" fmla="*/ 277656 w 2955576"/>
              <a:gd name="connsiteY6" fmla="*/ 5395994 h 5396504"/>
              <a:gd name="connsiteX7" fmla="*/ 8691 w 2955576"/>
              <a:gd name="connsiteY7" fmla="*/ 5152665 h 5396504"/>
              <a:gd name="connsiteX8" fmla="*/ 144 w 2955576"/>
              <a:gd name="connsiteY8" fmla="*/ 228408 h 5396504"/>
              <a:gd name="connsiteX0" fmla="*/ 11 w 2963989"/>
              <a:gd name="connsiteY0" fmla="*/ 260930 h 5394843"/>
              <a:gd name="connsiteX1" fmla="*/ 260432 w 2963989"/>
              <a:gd name="connsiteY1" fmla="*/ 511 h 5394843"/>
              <a:gd name="connsiteX2" fmla="*/ 2695014 w 2963989"/>
              <a:gd name="connsiteY2" fmla="*/ 511 h 5394843"/>
              <a:gd name="connsiteX3" fmla="*/ 2963979 w 2963989"/>
              <a:gd name="connsiteY3" fmla="*/ 243839 h 5394843"/>
              <a:gd name="connsiteX4" fmla="*/ 2963978 w 2963989"/>
              <a:gd name="connsiteY4" fmla="*/ 5133912 h 5394843"/>
              <a:gd name="connsiteX5" fmla="*/ 2703559 w 2963989"/>
              <a:gd name="connsiteY5" fmla="*/ 5377240 h 5394843"/>
              <a:gd name="connsiteX6" fmla="*/ 286069 w 2963989"/>
              <a:gd name="connsiteY6" fmla="*/ 5394333 h 5394843"/>
              <a:gd name="connsiteX7" fmla="*/ 17104 w 2963989"/>
              <a:gd name="connsiteY7" fmla="*/ 5151004 h 5394843"/>
              <a:gd name="connsiteX8" fmla="*/ 11 w 2963989"/>
              <a:gd name="connsiteY8" fmla="*/ 260930 h 5394843"/>
              <a:gd name="connsiteX0" fmla="*/ 144 w 2964122"/>
              <a:gd name="connsiteY0" fmla="*/ 260930 h 5394843"/>
              <a:gd name="connsiteX1" fmla="*/ 252019 w 2964122"/>
              <a:gd name="connsiteY1" fmla="*/ 511 h 5394843"/>
              <a:gd name="connsiteX2" fmla="*/ 2695147 w 2964122"/>
              <a:gd name="connsiteY2" fmla="*/ 511 h 5394843"/>
              <a:gd name="connsiteX3" fmla="*/ 2964112 w 2964122"/>
              <a:gd name="connsiteY3" fmla="*/ 243839 h 5394843"/>
              <a:gd name="connsiteX4" fmla="*/ 2964111 w 2964122"/>
              <a:gd name="connsiteY4" fmla="*/ 5133912 h 5394843"/>
              <a:gd name="connsiteX5" fmla="*/ 2703692 w 2964122"/>
              <a:gd name="connsiteY5" fmla="*/ 5377240 h 5394843"/>
              <a:gd name="connsiteX6" fmla="*/ 286202 w 2964122"/>
              <a:gd name="connsiteY6" fmla="*/ 5394333 h 5394843"/>
              <a:gd name="connsiteX7" fmla="*/ 17237 w 2964122"/>
              <a:gd name="connsiteY7" fmla="*/ 5151004 h 5394843"/>
              <a:gd name="connsiteX8" fmla="*/ 144 w 2964122"/>
              <a:gd name="connsiteY8" fmla="*/ 260930 h 539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4122" h="5394843">
                <a:moveTo>
                  <a:pt x="144" y="260930"/>
                </a:moveTo>
                <a:cubicBezTo>
                  <a:pt x="144" y="-5608"/>
                  <a:pt x="-14519" y="511"/>
                  <a:pt x="252019" y="511"/>
                </a:cubicBezTo>
                <a:lnTo>
                  <a:pt x="2695147" y="511"/>
                </a:lnTo>
                <a:cubicBezTo>
                  <a:pt x="2961685" y="511"/>
                  <a:pt x="2964112" y="-22699"/>
                  <a:pt x="2964112" y="243839"/>
                </a:cubicBezTo>
                <a:cubicBezTo>
                  <a:pt x="2964112" y="1873863"/>
                  <a:pt x="2964111" y="3503888"/>
                  <a:pt x="2964111" y="5133912"/>
                </a:cubicBezTo>
                <a:cubicBezTo>
                  <a:pt x="2964111" y="5400450"/>
                  <a:pt x="2970230" y="5377240"/>
                  <a:pt x="2703692" y="5377240"/>
                </a:cubicBezTo>
                <a:lnTo>
                  <a:pt x="286202" y="5394333"/>
                </a:lnTo>
                <a:cubicBezTo>
                  <a:pt x="19664" y="5394333"/>
                  <a:pt x="17237" y="5417542"/>
                  <a:pt x="17237" y="5151004"/>
                </a:cubicBezTo>
                <a:cubicBezTo>
                  <a:pt x="17237" y="3694744"/>
                  <a:pt x="144" y="1717190"/>
                  <a:pt x="144" y="260930"/>
                </a:cubicBezTo>
                <a:close/>
              </a:path>
            </a:pathLst>
          </a:custGeom>
          <a:solidFill>
            <a:srgbClr val="EAEAF2"/>
          </a:solidFill>
          <a:ln w="6350">
            <a:solidFill>
              <a:srgbClr val="6D6B9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5958" y="2049067"/>
            <a:ext cx="5819274" cy="1222048"/>
          </a:xfrm>
          <a:prstGeom prst="rect">
            <a:avLst/>
          </a:prstGeom>
        </p:spPr>
      </p:pic>
      <p:sp>
        <p:nvSpPr>
          <p:cNvPr id="14" name="Text Placeholder 42"/>
          <p:cNvSpPr>
            <a:spLocks noGrp="1"/>
          </p:cNvSpPr>
          <p:nvPr>
            <p:ph type="body" sz="quarter" idx="28" hasCustomPrompt="1"/>
          </p:nvPr>
        </p:nvSpPr>
        <p:spPr>
          <a:xfrm>
            <a:off x="797472" y="5903494"/>
            <a:ext cx="10127202" cy="2173705"/>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a:t>(click to add) PROCESS TO BE IMPROVED</a:t>
            </a:r>
            <a:endParaRPr lang="en-US" dirty="0"/>
          </a:p>
        </p:txBody>
      </p:sp>
      <p:sp>
        <p:nvSpPr>
          <p:cNvPr id="17" name="Text Placeholder 44"/>
          <p:cNvSpPr>
            <a:spLocks noGrp="1"/>
          </p:cNvSpPr>
          <p:nvPr>
            <p:ph type="body" sz="quarter" idx="29" hasCustomPrompt="1"/>
          </p:nvPr>
        </p:nvSpPr>
        <p:spPr>
          <a:xfrm>
            <a:off x="755673" y="7924800"/>
            <a:ext cx="10127202" cy="1119490"/>
          </a:xfrm>
          <a:prstGeom prst="rect">
            <a:avLst/>
          </a:prstGeom>
        </p:spPr>
        <p:txBody>
          <a:bodyPr/>
          <a:lstStyle>
            <a:lvl1pPr marL="0" indent="0">
              <a:buNone/>
              <a:defRPr sz="4000" baseline="0"/>
            </a:lvl1pPr>
          </a:lstStyle>
          <a:p>
            <a:pPr lvl="0"/>
            <a:r>
              <a:rPr lang="en-US" sz="4000" dirty="0"/>
              <a:t>Enter your text here</a:t>
            </a:r>
            <a:endParaRPr lang="en-US" dirty="0"/>
          </a:p>
        </p:txBody>
      </p:sp>
      <p:sp>
        <p:nvSpPr>
          <p:cNvPr id="18" name="Text Placeholder 42"/>
          <p:cNvSpPr>
            <a:spLocks noGrp="1"/>
          </p:cNvSpPr>
          <p:nvPr>
            <p:ph type="body" sz="quarter" idx="30" hasCustomPrompt="1"/>
          </p:nvPr>
        </p:nvSpPr>
        <p:spPr>
          <a:xfrm>
            <a:off x="713874" y="14859000"/>
            <a:ext cx="10127202" cy="1343388"/>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a:t>(click to add) TEAM</a:t>
            </a:r>
            <a:endParaRPr lang="en-US" dirty="0"/>
          </a:p>
        </p:txBody>
      </p:sp>
      <p:sp>
        <p:nvSpPr>
          <p:cNvPr id="20" name="Text Placeholder 42"/>
          <p:cNvSpPr>
            <a:spLocks noGrp="1"/>
          </p:cNvSpPr>
          <p:nvPr>
            <p:ph type="body" sz="quarter" idx="31" hasCustomPrompt="1"/>
          </p:nvPr>
        </p:nvSpPr>
        <p:spPr>
          <a:xfrm>
            <a:off x="11748837" y="5867400"/>
            <a:ext cx="20409568" cy="1447800"/>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a:t>(click to add) METHOD FOR IMPROVEMENT</a:t>
            </a:r>
            <a:endParaRPr lang="en-US" dirty="0"/>
          </a:p>
        </p:txBody>
      </p:sp>
      <p:sp>
        <p:nvSpPr>
          <p:cNvPr id="21" name="Text Placeholder 42"/>
          <p:cNvSpPr>
            <a:spLocks noGrp="1"/>
          </p:cNvSpPr>
          <p:nvPr>
            <p:ph type="body" sz="quarter" idx="32" hasCustomPrompt="1"/>
          </p:nvPr>
        </p:nvSpPr>
        <p:spPr>
          <a:xfrm>
            <a:off x="11748837" y="18973800"/>
            <a:ext cx="20409568" cy="1371600"/>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a:t>(click to add) PLAN AND IMPLEMENTATION OF IMPROVEMENTS</a:t>
            </a:r>
            <a:endParaRPr lang="en-US" dirty="0"/>
          </a:p>
        </p:txBody>
      </p:sp>
      <p:sp>
        <p:nvSpPr>
          <p:cNvPr id="22" name="Text Placeholder 42"/>
          <p:cNvSpPr>
            <a:spLocks noGrp="1"/>
          </p:cNvSpPr>
          <p:nvPr>
            <p:ph type="body" sz="quarter" idx="33" hasCustomPrompt="1"/>
          </p:nvPr>
        </p:nvSpPr>
        <p:spPr>
          <a:xfrm>
            <a:off x="33108900" y="5903495"/>
            <a:ext cx="10096500" cy="1479884"/>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a:t>(click to add) EFFECT OF IMPROVEMENTS</a:t>
            </a:r>
            <a:endParaRPr lang="en-US" dirty="0"/>
          </a:p>
        </p:txBody>
      </p:sp>
      <p:sp>
        <p:nvSpPr>
          <p:cNvPr id="26" name="Text Placeholder 44"/>
          <p:cNvSpPr>
            <a:spLocks noGrp="1"/>
          </p:cNvSpPr>
          <p:nvPr>
            <p:ph type="body" sz="quarter" idx="36" hasCustomPrompt="1"/>
          </p:nvPr>
        </p:nvSpPr>
        <p:spPr>
          <a:xfrm>
            <a:off x="833567" y="16611600"/>
            <a:ext cx="10127202" cy="1119490"/>
          </a:xfrm>
          <a:prstGeom prst="rect">
            <a:avLst/>
          </a:prstGeom>
        </p:spPr>
        <p:txBody>
          <a:bodyPr/>
          <a:lstStyle>
            <a:lvl1pPr marL="0" indent="0">
              <a:buNone/>
              <a:defRPr sz="4000" baseline="0"/>
            </a:lvl1pPr>
          </a:lstStyle>
          <a:p>
            <a:pPr lvl="0"/>
            <a:r>
              <a:rPr lang="en-US" sz="4000" dirty="0"/>
              <a:t>Enter your text here</a:t>
            </a:r>
            <a:endParaRPr lang="en-US" dirty="0"/>
          </a:p>
        </p:txBody>
      </p:sp>
      <p:sp>
        <p:nvSpPr>
          <p:cNvPr id="27" name="Text Placeholder 44"/>
          <p:cNvSpPr>
            <a:spLocks noGrp="1"/>
          </p:cNvSpPr>
          <p:nvPr>
            <p:ph type="body" sz="quarter" idx="37" hasCustomPrompt="1"/>
          </p:nvPr>
        </p:nvSpPr>
        <p:spPr>
          <a:xfrm>
            <a:off x="11748837" y="7315200"/>
            <a:ext cx="20409568" cy="1371600"/>
          </a:xfrm>
          <a:prstGeom prst="rect">
            <a:avLst/>
          </a:prstGeom>
        </p:spPr>
        <p:txBody>
          <a:bodyPr/>
          <a:lstStyle>
            <a:lvl1pPr marL="0" indent="0">
              <a:buNone/>
              <a:defRPr sz="4000" baseline="0"/>
            </a:lvl1pPr>
          </a:lstStyle>
          <a:p>
            <a:pPr lvl="0"/>
            <a:r>
              <a:rPr lang="en-US" sz="4000" dirty="0"/>
              <a:t>Enter your text here</a:t>
            </a:r>
            <a:endParaRPr lang="en-US" dirty="0"/>
          </a:p>
        </p:txBody>
      </p:sp>
      <p:sp>
        <p:nvSpPr>
          <p:cNvPr id="31" name="Text Placeholder 44"/>
          <p:cNvSpPr>
            <a:spLocks noGrp="1"/>
          </p:cNvSpPr>
          <p:nvPr>
            <p:ph type="body" sz="quarter" idx="38" hasCustomPrompt="1"/>
          </p:nvPr>
        </p:nvSpPr>
        <p:spPr>
          <a:xfrm>
            <a:off x="11913792" y="20421600"/>
            <a:ext cx="20228048" cy="1447800"/>
          </a:xfrm>
          <a:prstGeom prst="rect">
            <a:avLst/>
          </a:prstGeom>
        </p:spPr>
        <p:txBody>
          <a:bodyPr/>
          <a:lstStyle>
            <a:lvl1pPr marL="0" indent="0">
              <a:buNone/>
              <a:defRPr sz="4000" baseline="0"/>
            </a:lvl1pPr>
          </a:lstStyle>
          <a:p>
            <a:pPr lvl="0"/>
            <a:r>
              <a:rPr lang="en-US" sz="4000" dirty="0"/>
              <a:t>Enter your text here</a:t>
            </a:r>
            <a:endParaRPr lang="en-US" dirty="0"/>
          </a:p>
        </p:txBody>
      </p:sp>
      <p:sp>
        <p:nvSpPr>
          <p:cNvPr id="32" name="Text Placeholder 44"/>
          <p:cNvSpPr>
            <a:spLocks noGrp="1"/>
          </p:cNvSpPr>
          <p:nvPr>
            <p:ph type="body" sz="quarter" idx="39" hasCustomPrompt="1"/>
          </p:nvPr>
        </p:nvSpPr>
        <p:spPr>
          <a:xfrm>
            <a:off x="33108900" y="7848600"/>
            <a:ext cx="10096500" cy="1168329"/>
          </a:xfrm>
          <a:prstGeom prst="rect">
            <a:avLst/>
          </a:prstGeom>
        </p:spPr>
        <p:txBody>
          <a:bodyPr/>
          <a:lstStyle>
            <a:lvl1pPr marL="0" indent="0">
              <a:buNone/>
              <a:defRPr sz="4000" baseline="0"/>
            </a:lvl1pPr>
          </a:lstStyle>
          <a:p>
            <a:pPr lvl="0"/>
            <a:r>
              <a:rPr lang="en-US" sz="4000" dirty="0"/>
              <a:t>Enter your text here</a:t>
            </a:r>
            <a:endParaRPr lang="en-US" dirty="0"/>
          </a:p>
        </p:txBody>
      </p:sp>
      <p:sp>
        <p:nvSpPr>
          <p:cNvPr id="5" name="Text Placeholder 4"/>
          <p:cNvSpPr>
            <a:spLocks noGrp="1"/>
          </p:cNvSpPr>
          <p:nvPr>
            <p:ph type="body" sz="quarter" idx="43" hasCustomPrompt="1"/>
          </p:nvPr>
        </p:nvSpPr>
        <p:spPr>
          <a:xfrm>
            <a:off x="6536461" y="159284"/>
            <a:ext cx="30852978" cy="1821916"/>
          </a:xfrm>
          <a:prstGeom prst="rect">
            <a:avLst/>
          </a:prstGeom>
        </p:spPr>
        <p:txBody>
          <a:bodyPr/>
          <a:lstStyle>
            <a:lvl1pPr marL="0" indent="0" algn="ctr">
              <a:buNone/>
              <a:defRPr sz="9600" b="1" baseline="0">
                <a:solidFill>
                  <a:schemeClr val="bg1"/>
                </a:solidFill>
              </a:defRPr>
            </a:lvl1pPr>
          </a:lstStyle>
          <a:p>
            <a:pPr lvl="0"/>
            <a:r>
              <a:rPr lang="en-US" sz="9600" b="1" dirty="0"/>
              <a:t>Click here to add title</a:t>
            </a:r>
            <a:endParaRPr lang="en-US" dirty="0"/>
          </a:p>
        </p:txBody>
      </p:sp>
      <p:sp>
        <p:nvSpPr>
          <p:cNvPr id="30" name="Text Placeholder 42"/>
          <p:cNvSpPr>
            <a:spLocks noGrp="1"/>
          </p:cNvSpPr>
          <p:nvPr>
            <p:ph type="body" sz="quarter" idx="45" hasCustomPrompt="1"/>
          </p:nvPr>
        </p:nvSpPr>
        <p:spPr>
          <a:xfrm>
            <a:off x="821535" y="22250400"/>
            <a:ext cx="10127202" cy="1343388"/>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a:t>(click to add) SOURCES OF VARIATION</a:t>
            </a:r>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862082" y="1343526"/>
            <a:ext cx="3276435" cy="2743200"/>
          </a:xfrm>
          <a:prstGeom prst="rect">
            <a:avLst/>
          </a:prstGeom>
        </p:spPr>
      </p:pic>
    </p:spTree>
    <p:extLst>
      <p:ext uri="{BB962C8B-B14F-4D97-AF65-F5344CB8AC3E}">
        <p14:creationId xmlns:p14="http://schemas.microsoft.com/office/powerpoint/2010/main" val="23062486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rgbClr val="4164A9">
                <a:lumMod val="66000"/>
                <a:lumOff val="34000"/>
              </a:srgbClr>
            </a:gs>
            <a:gs pos="0">
              <a:srgbClr val="4164A9">
                <a:lumMod val="64000"/>
              </a:srgbClr>
            </a:gs>
            <a:gs pos="80000">
              <a:schemeClr val="bg2"/>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0" y="-28074"/>
            <a:ext cx="43891200" cy="5486400"/>
          </a:xfrm>
          <a:prstGeom prst="rect">
            <a:avLst/>
          </a:prstGeom>
          <a:solidFill>
            <a:srgbClr val="416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 name="Content Placeholder 2"/>
          <p:cNvSpPr txBox="1">
            <a:spLocks/>
          </p:cNvSpPr>
          <p:nvPr/>
        </p:nvSpPr>
        <p:spPr>
          <a:xfrm>
            <a:off x="6705599" y="381000"/>
            <a:ext cx="30480001" cy="1676399"/>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9600" b="1" kern="1200">
                <a:solidFill>
                  <a:schemeClr val="bg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Click here to add title</a:t>
            </a:r>
          </a:p>
        </p:txBody>
      </p:sp>
      <p:sp>
        <p:nvSpPr>
          <p:cNvPr id="4" name="Text Placeholder 23"/>
          <p:cNvSpPr txBox="1">
            <a:spLocks/>
          </p:cNvSpPr>
          <p:nvPr/>
        </p:nvSpPr>
        <p:spPr>
          <a:xfrm>
            <a:off x="6677025" y="2029326"/>
            <a:ext cx="30537150" cy="1371600"/>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7200" kern="1200">
                <a:solidFill>
                  <a:schemeClr val="bg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Click here to add authors</a:t>
            </a:r>
          </a:p>
        </p:txBody>
      </p:sp>
      <p:sp>
        <p:nvSpPr>
          <p:cNvPr id="5" name="Text Placeholder 27"/>
          <p:cNvSpPr txBox="1">
            <a:spLocks/>
          </p:cNvSpPr>
          <p:nvPr/>
        </p:nvSpPr>
        <p:spPr>
          <a:xfrm>
            <a:off x="6705600" y="3429000"/>
            <a:ext cx="30480000" cy="1371600"/>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6000" kern="1200" baseline="0">
                <a:solidFill>
                  <a:schemeClr val="bg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Click here to add affiliations</a:t>
            </a:r>
          </a:p>
        </p:txBody>
      </p:sp>
      <p:sp>
        <p:nvSpPr>
          <p:cNvPr id="6" name="Rounded Rectangle 4"/>
          <p:cNvSpPr/>
          <p:nvPr/>
        </p:nvSpPr>
        <p:spPr>
          <a:xfrm>
            <a:off x="11748837" y="5903495"/>
            <a:ext cx="20409568" cy="26212800"/>
          </a:xfrm>
          <a:custGeom>
            <a:avLst/>
            <a:gdLst>
              <a:gd name="connsiteX0" fmla="*/ 0 w 2895600"/>
              <a:gd name="connsiteY0" fmla="*/ 482610 h 5334000"/>
              <a:gd name="connsiteX1" fmla="*/ 482610 w 2895600"/>
              <a:gd name="connsiteY1" fmla="*/ 0 h 5334000"/>
              <a:gd name="connsiteX2" fmla="*/ 2412990 w 2895600"/>
              <a:gd name="connsiteY2" fmla="*/ 0 h 5334000"/>
              <a:gd name="connsiteX3" fmla="*/ 2895600 w 2895600"/>
              <a:gd name="connsiteY3" fmla="*/ 482610 h 5334000"/>
              <a:gd name="connsiteX4" fmla="*/ 2895600 w 2895600"/>
              <a:gd name="connsiteY4" fmla="*/ 4851390 h 5334000"/>
              <a:gd name="connsiteX5" fmla="*/ 2412990 w 2895600"/>
              <a:gd name="connsiteY5" fmla="*/ 5334000 h 5334000"/>
              <a:gd name="connsiteX6" fmla="*/ 482610 w 2895600"/>
              <a:gd name="connsiteY6" fmla="*/ 5334000 h 5334000"/>
              <a:gd name="connsiteX7" fmla="*/ 0 w 2895600"/>
              <a:gd name="connsiteY7" fmla="*/ 4851390 h 5334000"/>
              <a:gd name="connsiteX8" fmla="*/ 0 w 2895600"/>
              <a:gd name="connsiteY8" fmla="*/ 482610 h 5334000"/>
              <a:gd name="connsiteX0" fmla="*/ 51275 w 2895600"/>
              <a:gd name="connsiteY0" fmla="*/ 243838 h 5334510"/>
              <a:gd name="connsiteX1" fmla="*/ 482610 w 2895600"/>
              <a:gd name="connsiteY1" fmla="*/ 510 h 5334510"/>
              <a:gd name="connsiteX2" fmla="*/ 2412990 w 2895600"/>
              <a:gd name="connsiteY2" fmla="*/ 510 h 5334510"/>
              <a:gd name="connsiteX3" fmla="*/ 2895600 w 2895600"/>
              <a:gd name="connsiteY3" fmla="*/ 483120 h 5334510"/>
              <a:gd name="connsiteX4" fmla="*/ 2895600 w 2895600"/>
              <a:gd name="connsiteY4" fmla="*/ 4851900 h 5334510"/>
              <a:gd name="connsiteX5" fmla="*/ 2412990 w 2895600"/>
              <a:gd name="connsiteY5" fmla="*/ 5334510 h 5334510"/>
              <a:gd name="connsiteX6" fmla="*/ 482610 w 2895600"/>
              <a:gd name="connsiteY6" fmla="*/ 5334510 h 5334510"/>
              <a:gd name="connsiteX7" fmla="*/ 0 w 2895600"/>
              <a:gd name="connsiteY7" fmla="*/ 4851900 h 5334510"/>
              <a:gd name="connsiteX8" fmla="*/ 51275 w 2895600"/>
              <a:gd name="connsiteY8" fmla="*/ 243838 h 5334510"/>
              <a:gd name="connsiteX0" fmla="*/ 51275 w 2895600"/>
              <a:gd name="connsiteY0" fmla="*/ 244503 h 5335175"/>
              <a:gd name="connsiteX1" fmla="*/ 482610 w 2895600"/>
              <a:gd name="connsiteY1" fmla="*/ 1175 h 5335175"/>
              <a:gd name="connsiteX2" fmla="*/ 2412990 w 2895600"/>
              <a:gd name="connsiteY2" fmla="*/ 1175 h 5335175"/>
              <a:gd name="connsiteX3" fmla="*/ 2895600 w 2895600"/>
              <a:gd name="connsiteY3" fmla="*/ 235957 h 5335175"/>
              <a:gd name="connsiteX4" fmla="*/ 2895600 w 2895600"/>
              <a:gd name="connsiteY4" fmla="*/ 4852565 h 5335175"/>
              <a:gd name="connsiteX5" fmla="*/ 2412990 w 2895600"/>
              <a:gd name="connsiteY5" fmla="*/ 5335175 h 5335175"/>
              <a:gd name="connsiteX6" fmla="*/ 482610 w 2895600"/>
              <a:gd name="connsiteY6" fmla="*/ 5335175 h 5335175"/>
              <a:gd name="connsiteX7" fmla="*/ 0 w 2895600"/>
              <a:gd name="connsiteY7" fmla="*/ 4852565 h 5335175"/>
              <a:gd name="connsiteX8" fmla="*/ 51275 w 2895600"/>
              <a:gd name="connsiteY8" fmla="*/ 244503 h 5335175"/>
              <a:gd name="connsiteX0" fmla="*/ 51275 w 2921237"/>
              <a:gd name="connsiteY0" fmla="*/ 244503 h 5340375"/>
              <a:gd name="connsiteX1" fmla="*/ 482610 w 2921237"/>
              <a:gd name="connsiteY1" fmla="*/ 1175 h 5340375"/>
              <a:gd name="connsiteX2" fmla="*/ 2412990 w 2921237"/>
              <a:gd name="connsiteY2" fmla="*/ 1175 h 5340375"/>
              <a:gd name="connsiteX3" fmla="*/ 2895600 w 2921237"/>
              <a:gd name="connsiteY3" fmla="*/ 235957 h 5340375"/>
              <a:gd name="connsiteX4" fmla="*/ 2921237 w 2921237"/>
              <a:gd name="connsiteY4" fmla="*/ 5126030 h 5340375"/>
              <a:gd name="connsiteX5" fmla="*/ 2412990 w 2921237"/>
              <a:gd name="connsiteY5" fmla="*/ 5335175 h 5340375"/>
              <a:gd name="connsiteX6" fmla="*/ 482610 w 2921237"/>
              <a:gd name="connsiteY6" fmla="*/ 5335175 h 5340375"/>
              <a:gd name="connsiteX7" fmla="*/ 0 w 2921237"/>
              <a:gd name="connsiteY7" fmla="*/ 4852565 h 5340375"/>
              <a:gd name="connsiteX8" fmla="*/ 51275 w 2921237"/>
              <a:gd name="connsiteY8" fmla="*/ 244503 h 5340375"/>
              <a:gd name="connsiteX0" fmla="*/ 76912 w 2946874"/>
              <a:gd name="connsiteY0" fmla="*/ 244503 h 5344749"/>
              <a:gd name="connsiteX1" fmla="*/ 508247 w 2946874"/>
              <a:gd name="connsiteY1" fmla="*/ 1175 h 5344749"/>
              <a:gd name="connsiteX2" fmla="*/ 2438627 w 2946874"/>
              <a:gd name="connsiteY2" fmla="*/ 1175 h 5344749"/>
              <a:gd name="connsiteX3" fmla="*/ 2921237 w 2946874"/>
              <a:gd name="connsiteY3" fmla="*/ 235957 h 5344749"/>
              <a:gd name="connsiteX4" fmla="*/ 2946874 w 2946874"/>
              <a:gd name="connsiteY4" fmla="*/ 5126030 h 5344749"/>
              <a:gd name="connsiteX5" fmla="*/ 2438627 w 2946874"/>
              <a:gd name="connsiteY5" fmla="*/ 5335175 h 5344749"/>
              <a:gd name="connsiteX6" fmla="*/ 508247 w 2946874"/>
              <a:gd name="connsiteY6" fmla="*/ 5335175 h 5344749"/>
              <a:gd name="connsiteX7" fmla="*/ 0 w 2946874"/>
              <a:gd name="connsiteY7" fmla="*/ 5143122 h 5344749"/>
              <a:gd name="connsiteX8" fmla="*/ 76912 w 2946874"/>
              <a:gd name="connsiteY8" fmla="*/ 244503 h 5344749"/>
              <a:gd name="connsiteX0" fmla="*/ 76912 w 2946874"/>
              <a:gd name="connsiteY0" fmla="*/ 244503 h 5371531"/>
              <a:gd name="connsiteX1" fmla="*/ 508247 w 2946874"/>
              <a:gd name="connsiteY1" fmla="*/ 1175 h 5371531"/>
              <a:gd name="connsiteX2" fmla="*/ 2438627 w 2946874"/>
              <a:gd name="connsiteY2" fmla="*/ 1175 h 5371531"/>
              <a:gd name="connsiteX3" fmla="*/ 2921237 w 2946874"/>
              <a:gd name="connsiteY3" fmla="*/ 235957 h 5371531"/>
              <a:gd name="connsiteX4" fmla="*/ 2946874 w 2946874"/>
              <a:gd name="connsiteY4" fmla="*/ 5126030 h 5371531"/>
              <a:gd name="connsiteX5" fmla="*/ 2438627 w 2946874"/>
              <a:gd name="connsiteY5" fmla="*/ 5335175 h 5371531"/>
              <a:gd name="connsiteX6" fmla="*/ 362968 w 2946874"/>
              <a:gd name="connsiteY6" fmla="*/ 5369359 h 5371531"/>
              <a:gd name="connsiteX7" fmla="*/ 0 w 2946874"/>
              <a:gd name="connsiteY7" fmla="*/ 5143122 h 5371531"/>
              <a:gd name="connsiteX8" fmla="*/ 76912 w 2946874"/>
              <a:gd name="connsiteY8" fmla="*/ 244503 h 5371531"/>
              <a:gd name="connsiteX0" fmla="*/ 76912 w 2946885"/>
              <a:gd name="connsiteY0" fmla="*/ 244503 h 5371531"/>
              <a:gd name="connsiteX1" fmla="*/ 508247 w 2946885"/>
              <a:gd name="connsiteY1" fmla="*/ 1175 h 5371531"/>
              <a:gd name="connsiteX2" fmla="*/ 2438627 w 2946885"/>
              <a:gd name="connsiteY2" fmla="*/ 1175 h 5371531"/>
              <a:gd name="connsiteX3" fmla="*/ 2921237 w 2946885"/>
              <a:gd name="connsiteY3" fmla="*/ 235957 h 5371531"/>
              <a:gd name="connsiteX4" fmla="*/ 2946874 w 2946885"/>
              <a:gd name="connsiteY4" fmla="*/ 5126030 h 5371531"/>
              <a:gd name="connsiteX5" fmla="*/ 2686455 w 2946885"/>
              <a:gd name="connsiteY5" fmla="*/ 5369358 h 5371531"/>
              <a:gd name="connsiteX6" fmla="*/ 362968 w 2946885"/>
              <a:gd name="connsiteY6" fmla="*/ 5369359 h 5371531"/>
              <a:gd name="connsiteX7" fmla="*/ 0 w 2946885"/>
              <a:gd name="connsiteY7" fmla="*/ 5143122 h 5371531"/>
              <a:gd name="connsiteX8" fmla="*/ 76912 w 2946885"/>
              <a:gd name="connsiteY8" fmla="*/ 244503 h 5371531"/>
              <a:gd name="connsiteX0" fmla="*/ 76912 w 2946885"/>
              <a:gd name="connsiteY0" fmla="*/ 244503 h 5386961"/>
              <a:gd name="connsiteX1" fmla="*/ 508247 w 2946885"/>
              <a:gd name="connsiteY1" fmla="*/ 1175 h 5386961"/>
              <a:gd name="connsiteX2" fmla="*/ 2438627 w 2946885"/>
              <a:gd name="connsiteY2" fmla="*/ 1175 h 5386961"/>
              <a:gd name="connsiteX3" fmla="*/ 2921237 w 2946885"/>
              <a:gd name="connsiteY3" fmla="*/ 235957 h 5386961"/>
              <a:gd name="connsiteX4" fmla="*/ 2946874 w 2946885"/>
              <a:gd name="connsiteY4" fmla="*/ 5126030 h 5386961"/>
              <a:gd name="connsiteX5" fmla="*/ 2686455 w 2946885"/>
              <a:gd name="connsiteY5" fmla="*/ 5369358 h 5386961"/>
              <a:gd name="connsiteX6" fmla="*/ 268965 w 2946885"/>
              <a:gd name="connsiteY6" fmla="*/ 5386451 h 5386961"/>
              <a:gd name="connsiteX7" fmla="*/ 0 w 2946885"/>
              <a:gd name="connsiteY7" fmla="*/ 5143122 h 5386961"/>
              <a:gd name="connsiteX8" fmla="*/ 76912 w 2946885"/>
              <a:gd name="connsiteY8" fmla="*/ 244503 h 5386961"/>
              <a:gd name="connsiteX0" fmla="*/ 76912 w 2946885"/>
              <a:gd name="connsiteY0" fmla="*/ 252018 h 5394476"/>
              <a:gd name="connsiteX1" fmla="*/ 354423 w 2946885"/>
              <a:gd name="connsiteY1" fmla="*/ 144 h 5394476"/>
              <a:gd name="connsiteX2" fmla="*/ 2438627 w 2946885"/>
              <a:gd name="connsiteY2" fmla="*/ 8690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76912 w 2946885"/>
              <a:gd name="connsiteY0" fmla="*/ 252018 h 5394476"/>
              <a:gd name="connsiteX1" fmla="*/ 354423 w 2946885"/>
              <a:gd name="connsiteY1" fmla="*/ 144 h 5394476"/>
              <a:gd name="connsiteX2" fmla="*/ 2652272 w 2946885"/>
              <a:gd name="connsiteY2" fmla="*/ 17236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25637 w 2946885"/>
              <a:gd name="connsiteY0" fmla="*/ 260431 h 5394344"/>
              <a:gd name="connsiteX1" fmla="*/ 354423 w 2946885"/>
              <a:gd name="connsiteY1" fmla="*/ 12 h 5394344"/>
              <a:gd name="connsiteX2" fmla="*/ 2652272 w 2946885"/>
              <a:gd name="connsiteY2" fmla="*/ 17104 h 5394344"/>
              <a:gd name="connsiteX3" fmla="*/ 2921237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431 h 5394344"/>
              <a:gd name="connsiteX1" fmla="*/ 354423 w 2946885"/>
              <a:gd name="connsiteY1" fmla="*/ 12 h 5394344"/>
              <a:gd name="connsiteX2" fmla="*/ 2652272 w 2946885"/>
              <a:gd name="connsiteY2" fmla="*/ 17104 h 5394344"/>
              <a:gd name="connsiteX3" fmla="*/ 2946875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929 h 5394842"/>
              <a:gd name="connsiteX1" fmla="*/ 354423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25637 w 2946885"/>
              <a:gd name="connsiteY0" fmla="*/ 260929 h 5394842"/>
              <a:gd name="connsiteX1" fmla="*/ 277511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0 w 2955432"/>
              <a:gd name="connsiteY0" fmla="*/ 260929 h 5394842"/>
              <a:gd name="connsiteX1" fmla="*/ 286058 w 2955432"/>
              <a:gd name="connsiteY1" fmla="*/ 510 h 5394842"/>
              <a:gd name="connsiteX2" fmla="*/ 2686457 w 2955432"/>
              <a:gd name="connsiteY2" fmla="*/ 510 h 5394842"/>
              <a:gd name="connsiteX3" fmla="*/ 2955422 w 2955432"/>
              <a:gd name="connsiteY3" fmla="*/ 243838 h 5394842"/>
              <a:gd name="connsiteX4" fmla="*/ 2955421 w 2955432"/>
              <a:gd name="connsiteY4" fmla="*/ 5133911 h 5394842"/>
              <a:gd name="connsiteX5" fmla="*/ 2695002 w 2955432"/>
              <a:gd name="connsiteY5" fmla="*/ 5377239 h 5394842"/>
              <a:gd name="connsiteX6" fmla="*/ 277512 w 2955432"/>
              <a:gd name="connsiteY6" fmla="*/ 5394332 h 5394842"/>
              <a:gd name="connsiteX7" fmla="*/ 8547 w 2955432"/>
              <a:gd name="connsiteY7" fmla="*/ 5151003 h 5394842"/>
              <a:gd name="connsiteX8" fmla="*/ 0 w 2955432"/>
              <a:gd name="connsiteY8" fmla="*/ 260929 h 5394842"/>
              <a:gd name="connsiteX0" fmla="*/ 144 w 2955576"/>
              <a:gd name="connsiteY0" fmla="*/ 260929 h 5394842"/>
              <a:gd name="connsiteX1" fmla="*/ 252019 w 2955576"/>
              <a:gd name="connsiteY1" fmla="*/ 510 h 5394842"/>
              <a:gd name="connsiteX2" fmla="*/ 2686601 w 2955576"/>
              <a:gd name="connsiteY2" fmla="*/ 510 h 5394842"/>
              <a:gd name="connsiteX3" fmla="*/ 2955566 w 2955576"/>
              <a:gd name="connsiteY3" fmla="*/ 243838 h 5394842"/>
              <a:gd name="connsiteX4" fmla="*/ 2955565 w 2955576"/>
              <a:gd name="connsiteY4" fmla="*/ 5133911 h 5394842"/>
              <a:gd name="connsiteX5" fmla="*/ 2695146 w 2955576"/>
              <a:gd name="connsiteY5" fmla="*/ 5377239 h 5394842"/>
              <a:gd name="connsiteX6" fmla="*/ 277656 w 2955576"/>
              <a:gd name="connsiteY6" fmla="*/ 5394332 h 5394842"/>
              <a:gd name="connsiteX7" fmla="*/ 8691 w 2955576"/>
              <a:gd name="connsiteY7" fmla="*/ 5151003 h 5394842"/>
              <a:gd name="connsiteX8" fmla="*/ 144 w 2955576"/>
              <a:gd name="connsiteY8" fmla="*/ 260929 h 5394842"/>
              <a:gd name="connsiteX0" fmla="*/ 144 w 2955576"/>
              <a:gd name="connsiteY0" fmla="*/ 228408 h 5396504"/>
              <a:gd name="connsiteX1" fmla="*/ 252019 w 2955576"/>
              <a:gd name="connsiteY1" fmla="*/ 2172 h 5396504"/>
              <a:gd name="connsiteX2" fmla="*/ 2686601 w 2955576"/>
              <a:gd name="connsiteY2" fmla="*/ 2172 h 5396504"/>
              <a:gd name="connsiteX3" fmla="*/ 2955566 w 2955576"/>
              <a:gd name="connsiteY3" fmla="*/ 245500 h 5396504"/>
              <a:gd name="connsiteX4" fmla="*/ 2955565 w 2955576"/>
              <a:gd name="connsiteY4" fmla="*/ 5135573 h 5396504"/>
              <a:gd name="connsiteX5" fmla="*/ 2695146 w 2955576"/>
              <a:gd name="connsiteY5" fmla="*/ 5378901 h 5396504"/>
              <a:gd name="connsiteX6" fmla="*/ 277656 w 2955576"/>
              <a:gd name="connsiteY6" fmla="*/ 5395994 h 5396504"/>
              <a:gd name="connsiteX7" fmla="*/ 8691 w 2955576"/>
              <a:gd name="connsiteY7" fmla="*/ 5152665 h 5396504"/>
              <a:gd name="connsiteX8" fmla="*/ 144 w 2955576"/>
              <a:gd name="connsiteY8" fmla="*/ 228408 h 5396504"/>
              <a:gd name="connsiteX0" fmla="*/ 11 w 2963989"/>
              <a:gd name="connsiteY0" fmla="*/ 260930 h 5394843"/>
              <a:gd name="connsiteX1" fmla="*/ 260432 w 2963989"/>
              <a:gd name="connsiteY1" fmla="*/ 511 h 5394843"/>
              <a:gd name="connsiteX2" fmla="*/ 2695014 w 2963989"/>
              <a:gd name="connsiteY2" fmla="*/ 511 h 5394843"/>
              <a:gd name="connsiteX3" fmla="*/ 2963979 w 2963989"/>
              <a:gd name="connsiteY3" fmla="*/ 243839 h 5394843"/>
              <a:gd name="connsiteX4" fmla="*/ 2963978 w 2963989"/>
              <a:gd name="connsiteY4" fmla="*/ 5133912 h 5394843"/>
              <a:gd name="connsiteX5" fmla="*/ 2703559 w 2963989"/>
              <a:gd name="connsiteY5" fmla="*/ 5377240 h 5394843"/>
              <a:gd name="connsiteX6" fmla="*/ 286069 w 2963989"/>
              <a:gd name="connsiteY6" fmla="*/ 5394333 h 5394843"/>
              <a:gd name="connsiteX7" fmla="*/ 17104 w 2963989"/>
              <a:gd name="connsiteY7" fmla="*/ 5151004 h 5394843"/>
              <a:gd name="connsiteX8" fmla="*/ 11 w 2963989"/>
              <a:gd name="connsiteY8" fmla="*/ 260930 h 5394843"/>
              <a:gd name="connsiteX0" fmla="*/ 144 w 2964122"/>
              <a:gd name="connsiteY0" fmla="*/ 260930 h 5394843"/>
              <a:gd name="connsiteX1" fmla="*/ 252019 w 2964122"/>
              <a:gd name="connsiteY1" fmla="*/ 511 h 5394843"/>
              <a:gd name="connsiteX2" fmla="*/ 2695147 w 2964122"/>
              <a:gd name="connsiteY2" fmla="*/ 511 h 5394843"/>
              <a:gd name="connsiteX3" fmla="*/ 2964112 w 2964122"/>
              <a:gd name="connsiteY3" fmla="*/ 243839 h 5394843"/>
              <a:gd name="connsiteX4" fmla="*/ 2964111 w 2964122"/>
              <a:gd name="connsiteY4" fmla="*/ 5133912 h 5394843"/>
              <a:gd name="connsiteX5" fmla="*/ 2703692 w 2964122"/>
              <a:gd name="connsiteY5" fmla="*/ 5377240 h 5394843"/>
              <a:gd name="connsiteX6" fmla="*/ 286202 w 2964122"/>
              <a:gd name="connsiteY6" fmla="*/ 5394333 h 5394843"/>
              <a:gd name="connsiteX7" fmla="*/ 17237 w 2964122"/>
              <a:gd name="connsiteY7" fmla="*/ 5151004 h 5394843"/>
              <a:gd name="connsiteX8" fmla="*/ 144 w 2964122"/>
              <a:gd name="connsiteY8" fmla="*/ 260930 h 539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4122" h="5394843">
                <a:moveTo>
                  <a:pt x="144" y="260930"/>
                </a:moveTo>
                <a:cubicBezTo>
                  <a:pt x="144" y="-5608"/>
                  <a:pt x="-14519" y="511"/>
                  <a:pt x="252019" y="511"/>
                </a:cubicBezTo>
                <a:lnTo>
                  <a:pt x="2695147" y="511"/>
                </a:lnTo>
                <a:cubicBezTo>
                  <a:pt x="2961685" y="511"/>
                  <a:pt x="2964112" y="-22699"/>
                  <a:pt x="2964112" y="243839"/>
                </a:cubicBezTo>
                <a:cubicBezTo>
                  <a:pt x="2964112" y="1873863"/>
                  <a:pt x="2964111" y="3503888"/>
                  <a:pt x="2964111" y="5133912"/>
                </a:cubicBezTo>
                <a:cubicBezTo>
                  <a:pt x="2964111" y="5400450"/>
                  <a:pt x="2970230" y="5377240"/>
                  <a:pt x="2703692" y="5377240"/>
                </a:cubicBezTo>
                <a:lnTo>
                  <a:pt x="286202" y="5394333"/>
                </a:lnTo>
                <a:cubicBezTo>
                  <a:pt x="19664" y="5394333"/>
                  <a:pt x="17237" y="5417542"/>
                  <a:pt x="17237" y="5151004"/>
                </a:cubicBezTo>
                <a:cubicBezTo>
                  <a:pt x="17237" y="3694744"/>
                  <a:pt x="144" y="1717190"/>
                  <a:pt x="144" y="260930"/>
                </a:cubicBezTo>
                <a:close/>
              </a:path>
            </a:pathLst>
          </a:custGeom>
          <a:solidFill>
            <a:srgbClr val="EAEAF2"/>
          </a:solidFill>
          <a:ln w="6350">
            <a:solidFill>
              <a:srgbClr val="6D6B9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Rounded Rectangle 4"/>
          <p:cNvSpPr/>
          <p:nvPr/>
        </p:nvSpPr>
        <p:spPr>
          <a:xfrm>
            <a:off x="713874" y="5903495"/>
            <a:ext cx="10210800" cy="26212800"/>
          </a:xfrm>
          <a:custGeom>
            <a:avLst/>
            <a:gdLst>
              <a:gd name="connsiteX0" fmla="*/ 0 w 2895600"/>
              <a:gd name="connsiteY0" fmla="*/ 482610 h 5334000"/>
              <a:gd name="connsiteX1" fmla="*/ 482610 w 2895600"/>
              <a:gd name="connsiteY1" fmla="*/ 0 h 5334000"/>
              <a:gd name="connsiteX2" fmla="*/ 2412990 w 2895600"/>
              <a:gd name="connsiteY2" fmla="*/ 0 h 5334000"/>
              <a:gd name="connsiteX3" fmla="*/ 2895600 w 2895600"/>
              <a:gd name="connsiteY3" fmla="*/ 482610 h 5334000"/>
              <a:gd name="connsiteX4" fmla="*/ 2895600 w 2895600"/>
              <a:gd name="connsiteY4" fmla="*/ 4851390 h 5334000"/>
              <a:gd name="connsiteX5" fmla="*/ 2412990 w 2895600"/>
              <a:gd name="connsiteY5" fmla="*/ 5334000 h 5334000"/>
              <a:gd name="connsiteX6" fmla="*/ 482610 w 2895600"/>
              <a:gd name="connsiteY6" fmla="*/ 5334000 h 5334000"/>
              <a:gd name="connsiteX7" fmla="*/ 0 w 2895600"/>
              <a:gd name="connsiteY7" fmla="*/ 4851390 h 5334000"/>
              <a:gd name="connsiteX8" fmla="*/ 0 w 2895600"/>
              <a:gd name="connsiteY8" fmla="*/ 482610 h 5334000"/>
              <a:gd name="connsiteX0" fmla="*/ 51275 w 2895600"/>
              <a:gd name="connsiteY0" fmla="*/ 243838 h 5334510"/>
              <a:gd name="connsiteX1" fmla="*/ 482610 w 2895600"/>
              <a:gd name="connsiteY1" fmla="*/ 510 h 5334510"/>
              <a:gd name="connsiteX2" fmla="*/ 2412990 w 2895600"/>
              <a:gd name="connsiteY2" fmla="*/ 510 h 5334510"/>
              <a:gd name="connsiteX3" fmla="*/ 2895600 w 2895600"/>
              <a:gd name="connsiteY3" fmla="*/ 483120 h 5334510"/>
              <a:gd name="connsiteX4" fmla="*/ 2895600 w 2895600"/>
              <a:gd name="connsiteY4" fmla="*/ 4851900 h 5334510"/>
              <a:gd name="connsiteX5" fmla="*/ 2412990 w 2895600"/>
              <a:gd name="connsiteY5" fmla="*/ 5334510 h 5334510"/>
              <a:gd name="connsiteX6" fmla="*/ 482610 w 2895600"/>
              <a:gd name="connsiteY6" fmla="*/ 5334510 h 5334510"/>
              <a:gd name="connsiteX7" fmla="*/ 0 w 2895600"/>
              <a:gd name="connsiteY7" fmla="*/ 4851900 h 5334510"/>
              <a:gd name="connsiteX8" fmla="*/ 51275 w 2895600"/>
              <a:gd name="connsiteY8" fmla="*/ 243838 h 5334510"/>
              <a:gd name="connsiteX0" fmla="*/ 51275 w 2895600"/>
              <a:gd name="connsiteY0" fmla="*/ 244503 h 5335175"/>
              <a:gd name="connsiteX1" fmla="*/ 482610 w 2895600"/>
              <a:gd name="connsiteY1" fmla="*/ 1175 h 5335175"/>
              <a:gd name="connsiteX2" fmla="*/ 2412990 w 2895600"/>
              <a:gd name="connsiteY2" fmla="*/ 1175 h 5335175"/>
              <a:gd name="connsiteX3" fmla="*/ 2895600 w 2895600"/>
              <a:gd name="connsiteY3" fmla="*/ 235957 h 5335175"/>
              <a:gd name="connsiteX4" fmla="*/ 2895600 w 2895600"/>
              <a:gd name="connsiteY4" fmla="*/ 4852565 h 5335175"/>
              <a:gd name="connsiteX5" fmla="*/ 2412990 w 2895600"/>
              <a:gd name="connsiteY5" fmla="*/ 5335175 h 5335175"/>
              <a:gd name="connsiteX6" fmla="*/ 482610 w 2895600"/>
              <a:gd name="connsiteY6" fmla="*/ 5335175 h 5335175"/>
              <a:gd name="connsiteX7" fmla="*/ 0 w 2895600"/>
              <a:gd name="connsiteY7" fmla="*/ 4852565 h 5335175"/>
              <a:gd name="connsiteX8" fmla="*/ 51275 w 2895600"/>
              <a:gd name="connsiteY8" fmla="*/ 244503 h 5335175"/>
              <a:gd name="connsiteX0" fmla="*/ 51275 w 2921237"/>
              <a:gd name="connsiteY0" fmla="*/ 244503 h 5340375"/>
              <a:gd name="connsiteX1" fmla="*/ 482610 w 2921237"/>
              <a:gd name="connsiteY1" fmla="*/ 1175 h 5340375"/>
              <a:gd name="connsiteX2" fmla="*/ 2412990 w 2921237"/>
              <a:gd name="connsiteY2" fmla="*/ 1175 h 5340375"/>
              <a:gd name="connsiteX3" fmla="*/ 2895600 w 2921237"/>
              <a:gd name="connsiteY3" fmla="*/ 235957 h 5340375"/>
              <a:gd name="connsiteX4" fmla="*/ 2921237 w 2921237"/>
              <a:gd name="connsiteY4" fmla="*/ 5126030 h 5340375"/>
              <a:gd name="connsiteX5" fmla="*/ 2412990 w 2921237"/>
              <a:gd name="connsiteY5" fmla="*/ 5335175 h 5340375"/>
              <a:gd name="connsiteX6" fmla="*/ 482610 w 2921237"/>
              <a:gd name="connsiteY6" fmla="*/ 5335175 h 5340375"/>
              <a:gd name="connsiteX7" fmla="*/ 0 w 2921237"/>
              <a:gd name="connsiteY7" fmla="*/ 4852565 h 5340375"/>
              <a:gd name="connsiteX8" fmla="*/ 51275 w 2921237"/>
              <a:gd name="connsiteY8" fmla="*/ 244503 h 5340375"/>
              <a:gd name="connsiteX0" fmla="*/ 76912 w 2946874"/>
              <a:gd name="connsiteY0" fmla="*/ 244503 h 5344749"/>
              <a:gd name="connsiteX1" fmla="*/ 508247 w 2946874"/>
              <a:gd name="connsiteY1" fmla="*/ 1175 h 5344749"/>
              <a:gd name="connsiteX2" fmla="*/ 2438627 w 2946874"/>
              <a:gd name="connsiteY2" fmla="*/ 1175 h 5344749"/>
              <a:gd name="connsiteX3" fmla="*/ 2921237 w 2946874"/>
              <a:gd name="connsiteY3" fmla="*/ 235957 h 5344749"/>
              <a:gd name="connsiteX4" fmla="*/ 2946874 w 2946874"/>
              <a:gd name="connsiteY4" fmla="*/ 5126030 h 5344749"/>
              <a:gd name="connsiteX5" fmla="*/ 2438627 w 2946874"/>
              <a:gd name="connsiteY5" fmla="*/ 5335175 h 5344749"/>
              <a:gd name="connsiteX6" fmla="*/ 508247 w 2946874"/>
              <a:gd name="connsiteY6" fmla="*/ 5335175 h 5344749"/>
              <a:gd name="connsiteX7" fmla="*/ 0 w 2946874"/>
              <a:gd name="connsiteY7" fmla="*/ 5143122 h 5344749"/>
              <a:gd name="connsiteX8" fmla="*/ 76912 w 2946874"/>
              <a:gd name="connsiteY8" fmla="*/ 244503 h 5344749"/>
              <a:gd name="connsiteX0" fmla="*/ 76912 w 2946874"/>
              <a:gd name="connsiteY0" fmla="*/ 244503 h 5371531"/>
              <a:gd name="connsiteX1" fmla="*/ 508247 w 2946874"/>
              <a:gd name="connsiteY1" fmla="*/ 1175 h 5371531"/>
              <a:gd name="connsiteX2" fmla="*/ 2438627 w 2946874"/>
              <a:gd name="connsiteY2" fmla="*/ 1175 h 5371531"/>
              <a:gd name="connsiteX3" fmla="*/ 2921237 w 2946874"/>
              <a:gd name="connsiteY3" fmla="*/ 235957 h 5371531"/>
              <a:gd name="connsiteX4" fmla="*/ 2946874 w 2946874"/>
              <a:gd name="connsiteY4" fmla="*/ 5126030 h 5371531"/>
              <a:gd name="connsiteX5" fmla="*/ 2438627 w 2946874"/>
              <a:gd name="connsiteY5" fmla="*/ 5335175 h 5371531"/>
              <a:gd name="connsiteX6" fmla="*/ 362968 w 2946874"/>
              <a:gd name="connsiteY6" fmla="*/ 5369359 h 5371531"/>
              <a:gd name="connsiteX7" fmla="*/ 0 w 2946874"/>
              <a:gd name="connsiteY7" fmla="*/ 5143122 h 5371531"/>
              <a:gd name="connsiteX8" fmla="*/ 76912 w 2946874"/>
              <a:gd name="connsiteY8" fmla="*/ 244503 h 5371531"/>
              <a:gd name="connsiteX0" fmla="*/ 76912 w 2946885"/>
              <a:gd name="connsiteY0" fmla="*/ 244503 h 5371531"/>
              <a:gd name="connsiteX1" fmla="*/ 508247 w 2946885"/>
              <a:gd name="connsiteY1" fmla="*/ 1175 h 5371531"/>
              <a:gd name="connsiteX2" fmla="*/ 2438627 w 2946885"/>
              <a:gd name="connsiteY2" fmla="*/ 1175 h 5371531"/>
              <a:gd name="connsiteX3" fmla="*/ 2921237 w 2946885"/>
              <a:gd name="connsiteY3" fmla="*/ 235957 h 5371531"/>
              <a:gd name="connsiteX4" fmla="*/ 2946874 w 2946885"/>
              <a:gd name="connsiteY4" fmla="*/ 5126030 h 5371531"/>
              <a:gd name="connsiteX5" fmla="*/ 2686455 w 2946885"/>
              <a:gd name="connsiteY5" fmla="*/ 5369358 h 5371531"/>
              <a:gd name="connsiteX6" fmla="*/ 362968 w 2946885"/>
              <a:gd name="connsiteY6" fmla="*/ 5369359 h 5371531"/>
              <a:gd name="connsiteX7" fmla="*/ 0 w 2946885"/>
              <a:gd name="connsiteY7" fmla="*/ 5143122 h 5371531"/>
              <a:gd name="connsiteX8" fmla="*/ 76912 w 2946885"/>
              <a:gd name="connsiteY8" fmla="*/ 244503 h 5371531"/>
              <a:gd name="connsiteX0" fmla="*/ 76912 w 2946885"/>
              <a:gd name="connsiteY0" fmla="*/ 244503 h 5386961"/>
              <a:gd name="connsiteX1" fmla="*/ 508247 w 2946885"/>
              <a:gd name="connsiteY1" fmla="*/ 1175 h 5386961"/>
              <a:gd name="connsiteX2" fmla="*/ 2438627 w 2946885"/>
              <a:gd name="connsiteY2" fmla="*/ 1175 h 5386961"/>
              <a:gd name="connsiteX3" fmla="*/ 2921237 w 2946885"/>
              <a:gd name="connsiteY3" fmla="*/ 235957 h 5386961"/>
              <a:gd name="connsiteX4" fmla="*/ 2946874 w 2946885"/>
              <a:gd name="connsiteY4" fmla="*/ 5126030 h 5386961"/>
              <a:gd name="connsiteX5" fmla="*/ 2686455 w 2946885"/>
              <a:gd name="connsiteY5" fmla="*/ 5369358 h 5386961"/>
              <a:gd name="connsiteX6" fmla="*/ 268965 w 2946885"/>
              <a:gd name="connsiteY6" fmla="*/ 5386451 h 5386961"/>
              <a:gd name="connsiteX7" fmla="*/ 0 w 2946885"/>
              <a:gd name="connsiteY7" fmla="*/ 5143122 h 5386961"/>
              <a:gd name="connsiteX8" fmla="*/ 76912 w 2946885"/>
              <a:gd name="connsiteY8" fmla="*/ 244503 h 5386961"/>
              <a:gd name="connsiteX0" fmla="*/ 76912 w 2946885"/>
              <a:gd name="connsiteY0" fmla="*/ 252018 h 5394476"/>
              <a:gd name="connsiteX1" fmla="*/ 354423 w 2946885"/>
              <a:gd name="connsiteY1" fmla="*/ 144 h 5394476"/>
              <a:gd name="connsiteX2" fmla="*/ 2438627 w 2946885"/>
              <a:gd name="connsiteY2" fmla="*/ 8690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76912 w 2946885"/>
              <a:gd name="connsiteY0" fmla="*/ 252018 h 5394476"/>
              <a:gd name="connsiteX1" fmla="*/ 354423 w 2946885"/>
              <a:gd name="connsiteY1" fmla="*/ 144 h 5394476"/>
              <a:gd name="connsiteX2" fmla="*/ 2652272 w 2946885"/>
              <a:gd name="connsiteY2" fmla="*/ 17236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25637 w 2946885"/>
              <a:gd name="connsiteY0" fmla="*/ 260431 h 5394344"/>
              <a:gd name="connsiteX1" fmla="*/ 354423 w 2946885"/>
              <a:gd name="connsiteY1" fmla="*/ 12 h 5394344"/>
              <a:gd name="connsiteX2" fmla="*/ 2652272 w 2946885"/>
              <a:gd name="connsiteY2" fmla="*/ 17104 h 5394344"/>
              <a:gd name="connsiteX3" fmla="*/ 2921237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431 h 5394344"/>
              <a:gd name="connsiteX1" fmla="*/ 354423 w 2946885"/>
              <a:gd name="connsiteY1" fmla="*/ 12 h 5394344"/>
              <a:gd name="connsiteX2" fmla="*/ 2652272 w 2946885"/>
              <a:gd name="connsiteY2" fmla="*/ 17104 h 5394344"/>
              <a:gd name="connsiteX3" fmla="*/ 2946875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929 h 5394842"/>
              <a:gd name="connsiteX1" fmla="*/ 354423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25637 w 2946885"/>
              <a:gd name="connsiteY0" fmla="*/ 260929 h 5394842"/>
              <a:gd name="connsiteX1" fmla="*/ 277511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0 w 2955432"/>
              <a:gd name="connsiteY0" fmla="*/ 260929 h 5394842"/>
              <a:gd name="connsiteX1" fmla="*/ 286058 w 2955432"/>
              <a:gd name="connsiteY1" fmla="*/ 510 h 5394842"/>
              <a:gd name="connsiteX2" fmla="*/ 2686457 w 2955432"/>
              <a:gd name="connsiteY2" fmla="*/ 510 h 5394842"/>
              <a:gd name="connsiteX3" fmla="*/ 2955422 w 2955432"/>
              <a:gd name="connsiteY3" fmla="*/ 243838 h 5394842"/>
              <a:gd name="connsiteX4" fmla="*/ 2955421 w 2955432"/>
              <a:gd name="connsiteY4" fmla="*/ 5133911 h 5394842"/>
              <a:gd name="connsiteX5" fmla="*/ 2695002 w 2955432"/>
              <a:gd name="connsiteY5" fmla="*/ 5377239 h 5394842"/>
              <a:gd name="connsiteX6" fmla="*/ 277512 w 2955432"/>
              <a:gd name="connsiteY6" fmla="*/ 5394332 h 5394842"/>
              <a:gd name="connsiteX7" fmla="*/ 8547 w 2955432"/>
              <a:gd name="connsiteY7" fmla="*/ 5151003 h 5394842"/>
              <a:gd name="connsiteX8" fmla="*/ 0 w 2955432"/>
              <a:gd name="connsiteY8" fmla="*/ 260929 h 5394842"/>
              <a:gd name="connsiteX0" fmla="*/ 144 w 2955576"/>
              <a:gd name="connsiteY0" fmla="*/ 260929 h 5394842"/>
              <a:gd name="connsiteX1" fmla="*/ 252019 w 2955576"/>
              <a:gd name="connsiteY1" fmla="*/ 510 h 5394842"/>
              <a:gd name="connsiteX2" fmla="*/ 2686601 w 2955576"/>
              <a:gd name="connsiteY2" fmla="*/ 510 h 5394842"/>
              <a:gd name="connsiteX3" fmla="*/ 2955566 w 2955576"/>
              <a:gd name="connsiteY3" fmla="*/ 243838 h 5394842"/>
              <a:gd name="connsiteX4" fmla="*/ 2955565 w 2955576"/>
              <a:gd name="connsiteY4" fmla="*/ 5133911 h 5394842"/>
              <a:gd name="connsiteX5" fmla="*/ 2695146 w 2955576"/>
              <a:gd name="connsiteY5" fmla="*/ 5377239 h 5394842"/>
              <a:gd name="connsiteX6" fmla="*/ 277656 w 2955576"/>
              <a:gd name="connsiteY6" fmla="*/ 5394332 h 5394842"/>
              <a:gd name="connsiteX7" fmla="*/ 8691 w 2955576"/>
              <a:gd name="connsiteY7" fmla="*/ 5151003 h 5394842"/>
              <a:gd name="connsiteX8" fmla="*/ 144 w 2955576"/>
              <a:gd name="connsiteY8" fmla="*/ 260929 h 5394842"/>
              <a:gd name="connsiteX0" fmla="*/ 144 w 2955576"/>
              <a:gd name="connsiteY0" fmla="*/ 228408 h 5396504"/>
              <a:gd name="connsiteX1" fmla="*/ 252019 w 2955576"/>
              <a:gd name="connsiteY1" fmla="*/ 2172 h 5396504"/>
              <a:gd name="connsiteX2" fmla="*/ 2686601 w 2955576"/>
              <a:gd name="connsiteY2" fmla="*/ 2172 h 5396504"/>
              <a:gd name="connsiteX3" fmla="*/ 2955566 w 2955576"/>
              <a:gd name="connsiteY3" fmla="*/ 245500 h 5396504"/>
              <a:gd name="connsiteX4" fmla="*/ 2955565 w 2955576"/>
              <a:gd name="connsiteY4" fmla="*/ 5135573 h 5396504"/>
              <a:gd name="connsiteX5" fmla="*/ 2695146 w 2955576"/>
              <a:gd name="connsiteY5" fmla="*/ 5378901 h 5396504"/>
              <a:gd name="connsiteX6" fmla="*/ 277656 w 2955576"/>
              <a:gd name="connsiteY6" fmla="*/ 5395994 h 5396504"/>
              <a:gd name="connsiteX7" fmla="*/ 8691 w 2955576"/>
              <a:gd name="connsiteY7" fmla="*/ 5152665 h 5396504"/>
              <a:gd name="connsiteX8" fmla="*/ 144 w 2955576"/>
              <a:gd name="connsiteY8" fmla="*/ 228408 h 5396504"/>
              <a:gd name="connsiteX0" fmla="*/ 11 w 2963989"/>
              <a:gd name="connsiteY0" fmla="*/ 260930 h 5394843"/>
              <a:gd name="connsiteX1" fmla="*/ 260432 w 2963989"/>
              <a:gd name="connsiteY1" fmla="*/ 511 h 5394843"/>
              <a:gd name="connsiteX2" fmla="*/ 2695014 w 2963989"/>
              <a:gd name="connsiteY2" fmla="*/ 511 h 5394843"/>
              <a:gd name="connsiteX3" fmla="*/ 2963979 w 2963989"/>
              <a:gd name="connsiteY3" fmla="*/ 243839 h 5394843"/>
              <a:gd name="connsiteX4" fmla="*/ 2963978 w 2963989"/>
              <a:gd name="connsiteY4" fmla="*/ 5133912 h 5394843"/>
              <a:gd name="connsiteX5" fmla="*/ 2703559 w 2963989"/>
              <a:gd name="connsiteY5" fmla="*/ 5377240 h 5394843"/>
              <a:gd name="connsiteX6" fmla="*/ 286069 w 2963989"/>
              <a:gd name="connsiteY6" fmla="*/ 5394333 h 5394843"/>
              <a:gd name="connsiteX7" fmla="*/ 17104 w 2963989"/>
              <a:gd name="connsiteY7" fmla="*/ 5151004 h 5394843"/>
              <a:gd name="connsiteX8" fmla="*/ 11 w 2963989"/>
              <a:gd name="connsiteY8" fmla="*/ 260930 h 5394843"/>
              <a:gd name="connsiteX0" fmla="*/ 144 w 2964122"/>
              <a:gd name="connsiteY0" fmla="*/ 260930 h 5394843"/>
              <a:gd name="connsiteX1" fmla="*/ 252019 w 2964122"/>
              <a:gd name="connsiteY1" fmla="*/ 511 h 5394843"/>
              <a:gd name="connsiteX2" fmla="*/ 2695147 w 2964122"/>
              <a:gd name="connsiteY2" fmla="*/ 511 h 5394843"/>
              <a:gd name="connsiteX3" fmla="*/ 2964112 w 2964122"/>
              <a:gd name="connsiteY3" fmla="*/ 243839 h 5394843"/>
              <a:gd name="connsiteX4" fmla="*/ 2964111 w 2964122"/>
              <a:gd name="connsiteY4" fmla="*/ 5133912 h 5394843"/>
              <a:gd name="connsiteX5" fmla="*/ 2703692 w 2964122"/>
              <a:gd name="connsiteY5" fmla="*/ 5377240 h 5394843"/>
              <a:gd name="connsiteX6" fmla="*/ 286202 w 2964122"/>
              <a:gd name="connsiteY6" fmla="*/ 5394333 h 5394843"/>
              <a:gd name="connsiteX7" fmla="*/ 17237 w 2964122"/>
              <a:gd name="connsiteY7" fmla="*/ 5151004 h 5394843"/>
              <a:gd name="connsiteX8" fmla="*/ 144 w 2964122"/>
              <a:gd name="connsiteY8" fmla="*/ 260930 h 539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4122" h="5394843">
                <a:moveTo>
                  <a:pt x="144" y="260930"/>
                </a:moveTo>
                <a:cubicBezTo>
                  <a:pt x="144" y="-5608"/>
                  <a:pt x="-14519" y="511"/>
                  <a:pt x="252019" y="511"/>
                </a:cubicBezTo>
                <a:lnTo>
                  <a:pt x="2695147" y="511"/>
                </a:lnTo>
                <a:cubicBezTo>
                  <a:pt x="2961685" y="511"/>
                  <a:pt x="2964112" y="-22699"/>
                  <a:pt x="2964112" y="243839"/>
                </a:cubicBezTo>
                <a:cubicBezTo>
                  <a:pt x="2964112" y="1873863"/>
                  <a:pt x="2964111" y="3503888"/>
                  <a:pt x="2964111" y="5133912"/>
                </a:cubicBezTo>
                <a:cubicBezTo>
                  <a:pt x="2964111" y="5400450"/>
                  <a:pt x="2970230" y="5377240"/>
                  <a:pt x="2703692" y="5377240"/>
                </a:cubicBezTo>
                <a:lnTo>
                  <a:pt x="286202" y="5394333"/>
                </a:lnTo>
                <a:cubicBezTo>
                  <a:pt x="19664" y="5394333"/>
                  <a:pt x="17237" y="5417542"/>
                  <a:pt x="17237" y="5151004"/>
                </a:cubicBezTo>
                <a:cubicBezTo>
                  <a:pt x="17237" y="3694744"/>
                  <a:pt x="144" y="1717190"/>
                  <a:pt x="144" y="260930"/>
                </a:cubicBezTo>
                <a:close/>
              </a:path>
            </a:pathLst>
          </a:custGeom>
          <a:solidFill>
            <a:srgbClr val="EAEAF2"/>
          </a:solidFill>
          <a:ln w="6350">
            <a:solidFill>
              <a:srgbClr val="6D6B9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Rounded Rectangle 4"/>
          <p:cNvSpPr/>
          <p:nvPr/>
        </p:nvSpPr>
        <p:spPr>
          <a:xfrm>
            <a:off x="32994600" y="5903495"/>
            <a:ext cx="10210800" cy="26212800"/>
          </a:xfrm>
          <a:custGeom>
            <a:avLst/>
            <a:gdLst>
              <a:gd name="connsiteX0" fmla="*/ 0 w 2895600"/>
              <a:gd name="connsiteY0" fmla="*/ 482610 h 5334000"/>
              <a:gd name="connsiteX1" fmla="*/ 482610 w 2895600"/>
              <a:gd name="connsiteY1" fmla="*/ 0 h 5334000"/>
              <a:gd name="connsiteX2" fmla="*/ 2412990 w 2895600"/>
              <a:gd name="connsiteY2" fmla="*/ 0 h 5334000"/>
              <a:gd name="connsiteX3" fmla="*/ 2895600 w 2895600"/>
              <a:gd name="connsiteY3" fmla="*/ 482610 h 5334000"/>
              <a:gd name="connsiteX4" fmla="*/ 2895600 w 2895600"/>
              <a:gd name="connsiteY4" fmla="*/ 4851390 h 5334000"/>
              <a:gd name="connsiteX5" fmla="*/ 2412990 w 2895600"/>
              <a:gd name="connsiteY5" fmla="*/ 5334000 h 5334000"/>
              <a:gd name="connsiteX6" fmla="*/ 482610 w 2895600"/>
              <a:gd name="connsiteY6" fmla="*/ 5334000 h 5334000"/>
              <a:gd name="connsiteX7" fmla="*/ 0 w 2895600"/>
              <a:gd name="connsiteY7" fmla="*/ 4851390 h 5334000"/>
              <a:gd name="connsiteX8" fmla="*/ 0 w 2895600"/>
              <a:gd name="connsiteY8" fmla="*/ 482610 h 5334000"/>
              <a:gd name="connsiteX0" fmla="*/ 51275 w 2895600"/>
              <a:gd name="connsiteY0" fmla="*/ 243838 h 5334510"/>
              <a:gd name="connsiteX1" fmla="*/ 482610 w 2895600"/>
              <a:gd name="connsiteY1" fmla="*/ 510 h 5334510"/>
              <a:gd name="connsiteX2" fmla="*/ 2412990 w 2895600"/>
              <a:gd name="connsiteY2" fmla="*/ 510 h 5334510"/>
              <a:gd name="connsiteX3" fmla="*/ 2895600 w 2895600"/>
              <a:gd name="connsiteY3" fmla="*/ 483120 h 5334510"/>
              <a:gd name="connsiteX4" fmla="*/ 2895600 w 2895600"/>
              <a:gd name="connsiteY4" fmla="*/ 4851900 h 5334510"/>
              <a:gd name="connsiteX5" fmla="*/ 2412990 w 2895600"/>
              <a:gd name="connsiteY5" fmla="*/ 5334510 h 5334510"/>
              <a:gd name="connsiteX6" fmla="*/ 482610 w 2895600"/>
              <a:gd name="connsiteY6" fmla="*/ 5334510 h 5334510"/>
              <a:gd name="connsiteX7" fmla="*/ 0 w 2895600"/>
              <a:gd name="connsiteY7" fmla="*/ 4851900 h 5334510"/>
              <a:gd name="connsiteX8" fmla="*/ 51275 w 2895600"/>
              <a:gd name="connsiteY8" fmla="*/ 243838 h 5334510"/>
              <a:gd name="connsiteX0" fmla="*/ 51275 w 2895600"/>
              <a:gd name="connsiteY0" fmla="*/ 244503 h 5335175"/>
              <a:gd name="connsiteX1" fmla="*/ 482610 w 2895600"/>
              <a:gd name="connsiteY1" fmla="*/ 1175 h 5335175"/>
              <a:gd name="connsiteX2" fmla="*/ 2412990 w 2895600"/>
              <a:gd name="connsiteY2" fmla="*/ 1175 h 5335175"/>
              <a:gd name="connsiteX3" fmla="*/ 2895600 w 2895600"/>
              <a:gd name="connsiteY3" fmla="*/ 235957 h 5335175"/>
              <a:gd name="connsiteX4" fmla="*/ 2895600 w 2895600"/>
              <a:gd name="connsiteY4" fmla="*/ 4852565 h 5335175"/>
              <a:gd name="connsiteX5" fmla="*/ 2412990 w 2895600"/>
              <a:gd name="connsiteY5" fmla="*/ 5335175 h 5335175"/>
              <a:gd name="connsiteX6" fmla="*/ 482610 w 2895600"/>
              <a:gd name="connsiteY6" fmla="*/ 5335175 h 5335175"/>
              <a:gd name="connsiteX7" fmla="*/ 0 w 2895600"/>
              <a:gd name="connsiteY7" fmla="*/ 4852565 h 5335175"/>
              <a:gd name="connsiteX8" fmla="*/ 51275 w 2895600"/>
              <a:gd name="connsiteY8" fmla="*/ 244503 h 5335175"/>
              <a:gd name="connsiteX0" fmla="*/ 51275 w 2921237"/>
              <a:gd name="connsiteY0" fmla="*/ 244503 h 5340375"/>
              <a:gd name="connsiteX1" fmla="*/ 482610 w 2921237"/>
              <a:gd name="connsiteY1" fmla="*/ 1175 h 5340375"/>
              <a:gd name="connsiteX2" fmla="*/ 2412990 w 2921237"/>
              <a:gd name="connsiteY2" fmla="*/ 1175 h 5340375"/>
              <a:gd name="connsiteX3" fmla="*/ 2895600 w 2921237"/>
              <a:gd name="connsiteY3" fmla="*/ 235957 h 5340375"/>
              <a:gd name="connsiteX4" fmla="*/ 2921237 w 2921237"/>
              <a:gd name="connsiteY4" fmla="*/ 5126030 h 5340375"/>
              <a:gd name="connsiteX5" fmla="*/ 2412990 w 2921237"/>
              <a:gd name="connsiteY5" fmla="*/ 5335175 h 5340375"/>
              <a:gd name="connsiteX6" fmla="*/ 482610 w 2921237"/>
              <a:gd name="connsiteY6" fmla="*/ 5335175 h 5340375"/>
              <a:gd name="connsiteX7" fmla="*/ 0 w 2921237"/>
              <a:gd name="connsiteY7" fmla="*/ 4852565 h 5340375"/>
              <a:gd name="connsiteX8" fmla="*/ 51275 w 2921237"/>
              <a:gd name="connsiteY8" fmla="*/ 244503 h 5340375"/>
              <a:gd name="connsiteX0" fmla="*/ 76912 w 2946874"/>
              <a:gd name="connsiteY0" fmla="*/ 244503 h 5344749"/>
              <a:gd name="connsiteX1" fmla="*/ 508247 w 2946874"/>
              <a:gd name="connsiteY1" fmla="*/ 1175 h 5344749"/>
              <a:gd name="connsiteX2" fmla="*/ 2438627 w 2946874"/>
              <a:gd name="connsiteY2" fmla="*/ 1175 h 5344749"/>
              <a:gd name="connsiteX3" fmla="*/ 2921237 w 2946874"/>
              <a:gd name="connsiteY3" fmla="*/ 235957 h 5344749"/>
              <a:gd name="connsiteX4" fmla="*/ 2946874 w 2946874"/>
              <a:gd name="connsiteY4" fmla="*/ 5126030 h 5344749"/>
              <a:gd name="connsiteX5" fmla="*/ 2438627 w 2946874"/>
              <a:gd name="connsiteY5" fmla="*/ 5335175 h 5344749"/>
              <a:gd name="connsiteX6" fmla="*/ 508247 w 2946874"/>
              <a:gd name="connsiteY6" fmla="*/ 5335175 h 5344749"/>
              <a:gd name="connsiteX7" fmla="*/ 0 w 2946874"/>
              <a:gd name="connsiteY7" fmla="*/ 5143122 h 5344749"/>
              <a:gd name="connsiteX8" fmla="*/ 76912 w 2946874"/>
              <a:gd name="connsiteY8" fmla="*/ 244503 h 5344749"/>
              <a:gd name="connsiteX0" fmla="*/ 76912 w 2946874"/>
              <a:gd name="connsiteY0" fmla="*/ 244503 h 5371531"/>
              <a:gd name="connsiteX1" fmla="*/ 508247 w 2946874"/>
              <a:gd name="connsiteY1" fmla="*/ 1175 h 5371531"/>
              <a:gd name="connsiteX2" fmla="*/ 2438627 w 2946874"/>
              <a:gd name="connsiteY2" fmla="*/ 1175 h 5371531"/>
              <a:gd name="connsiteX3" fmla="*/ 2921237 w 2946874"/>
              <a:gd name="connsiteY3" fmla="*/ 235957 h 5371531"/>
              <a:gd name="connsiteX4" fmla="*/ 2946874 w 2946874"/>
              <a:gd name="connsiteY4" fmla="*/ 5126030 h 5371531"/>
              <a:gd name="connsiteX5" fmla="*/ 2438627 w 2946874"/>
              <a:gd name="connsiteY5" fmla="*/ 5335175 h 5371531"/>
              <a:gd name="connsiteX6" fmla="*/ 362968 w 2946874"/>
              <a:gd name="connsiteY6" fmla="*/ 5369359 h 5371531"/>
              <a:gd name="connsiteX7" fmla="*/ 0 w 2946874"/>
              <a:gd name="connsiteY7" fmla="*/ 5143122 h 5371531"/>
              <a:gd name="connsiteX8" fmla="*/ 76912 w 2946874"/>
              <a:gd name="connsiteY8" fmla="*/ 244503 h 5371531"/>
              <a:gd name="connsiteX0" fmla="*/ 76912 w 2946885"/>
              <a:gd name="connsiteY0" fmla="*/ 244503 h 5371531"/>
              <a:gd name="connsiteX1" fmla="*/ 508247 w 2946885"/>
              <a:gd name="connsiteY1" fmla="*/ 1175 h 5371531"/>
              <a:gd name="connsiteX2" fmla="*/ 2438627 w 2946885"/>
              <a:gd name="connsiteY2" fmla="*/ 1175 h 5371531"/>
              <a:gd name="connsiteX3" fmla="*/ 2921237 w 2946885"/>
              <a:gd name="connsiteY3" fmla="*/ 235957 h 5371531"/>
              <a:gd name="connsiteX4" fmla="*/ 2946874 w 2946885"/>
              <a:gd name="connsiteY4" fmla="*/ 5126030 h 5371531"/>
              <a:gd name="connsiteX5" fmla="*/ 2686455 w 2946885"/>
              <a:gd name="connsiteY5" fmla="*/ 5369358 h 5371531"/>
              <a:gd name="connsiteX6" fmla="*/ 362968 w 2946885"/>
              <a:gd name="connsiteY6" fmla="*/ 5369359 h 5371531"/>
              <a:gd name="connsiteX7" fmla="*/ 0 w 2946885"/>
              <a:gd name="connsiteY7" fmla="*/ 5143122 h 5371531"/>
              <a:gd name="connsiteX8" fmla="*/ 76912 w 2946885"/>
              <a:gd name="connsiteY8" fmla="*/ 244503 h 5371531"/>
              <a:gd name="connsiteX0" fmla="*/ 76912 w 2946885"/>
              <a:gd name="connsiteY0" fmla="*/ 244503 h 5386961"/>
              <a:gd name="connsiteX1" fmla="*/ 508247 w 2946885"/>
              <a:gd name="connsiteY1" fmla="*/ 1175 h 5386961"/>
              <a:gd name="connsiteX2" fmla="*/ 2438627 w 2946885"/>
              <a:gd name="connsiteY2" fmla="*/ 1175 h 5386961"/>
              <a:gd name="connsiteX3" fmla="*/ 2921237 w 2946885"/>
              <a:gd name="connsiteY3" fmla="*/ 235957 h 5386961"/>
              <a:gd name="connsiteX4" fmla="*/ 2946874 w 2946885"/>
              <a:gd name="connsiteY4" fmla="*/ 5126030 h 5386961"/>
              <a:gd name="connsiteX5" fmla="*/ 2686455 w 2946885"/>
              <a:gd name="connsiteY5" fmla="*/ 5369358 h 5386961"/>
              <a:gd name="connsiteX6" fmla="*/ 268965 w 2946885"/>
              <a:gd name="connsiteY6" fmla="*/ 5386451 h 5386961"/>
              <a:gd name="connsiteX7" fmla="*/ 0 w 2946885"/>
              <a:gd name="connsiteY7" fmla="*/ 5143122 h 5386961"/>
              <a:gd name="connsiteX8" fmla="*/ 76912 w 2946885"/>
              <a:gd name="connsiteY8" fmla="*/ 244503 h 5386961"/>
              <a:gd name="connsiteX0" fmla="*/ 76912 w 2946885"/>
              <a:gd name="connsiteY0" fmla="*/ 252018 h 5394476"/>
              <a:gd name="connsiteX1" fmla="*/ 354423 w 2946885"/>
              <a:gd name="connsiteY1" fmla="*/ 144 h 5394476"/>
              <a:gd name="connsiteX2" fmla="*/ 2438627 w 2946885"/>
              <a:gd name="connsiteY2" fmla="*/ 8690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76912 w 2946885"/>
              <a:gd name="connsiteY0" fmla="*/ 252018 h 5394476"/>
              <a:gd name="connsiteX1" fmla="*/ 354423 w 2946885"/>
              <a:gd name="connsiteY1" fmla="*/ 144 h 5394476"/>
              <a:gd name="connsiteX2" fmla="*/ 2652272 w 2946885"/>
              <a:gd name="connsiteY2" fmla="*/ 17236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25637 w 2946885"/>
              <a:gd name="connsiteY0" fmla="*/ 260431 h 5394344"/>
              <a:gd name="connsiteX1" fmla="*/ 354423 w 2946885"/>
              <a:gd name="connsiteY1" fmla="*/ 12 h 5394344"/>
              <a:gd name="connsiteX2" fmla="*/ 2652272 w 2946885"/>
              <a:gd name="connsiteY2" fmla="*/ 17104 h 5394344"/>
              <a:gd name="connsiteX3" fmla="*/ 2921237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431 h 5394344"/>
              <a:gd name="connsiteX1" fmla="*/ 354423 w 2946885"/>
              <a:gd name="connsiteY1" fmla="*/ 12 h 5394344"/>
              <a:gd name="connsiteX2" fmla="*/ 2652272 w 2946885"/>
              <a:gd name="connsiteY2" fmla="*/ 17104 h 5394344"/>
              <a:gd name="connsiteX3" fmla="*/ 2946875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929 h 5394842"/>
              <a:gd name="connsiteX1" fmla="*/ 354423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25637 w 2946885"/>
              <a:gd name="connsiteY0" fmla="*/ 260929 h 5394842"/>
              <a:gd name="connsiteX1" fmla="*/ 277511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0 w 2955432"/>
              <a:gd name="connsiteY0" fmla="*/ 260929 h 5394842"/>
              <a:gd name="connsiteX1" fmla="*/ 286058 w 2955432"/>
              <a:gd name="connsiteY1" fmla="*/ 510 h 5394842"/>
              <a:gd name="connsiteX2" fmla="*/ 2686457 w 2955432"/>
              <a:gd name="connsiteY2" fmla="*/ 510 h 5394842"/>
              <a:gd name="connsiteX3" fmla="*/ 2955422 w 2955432"/>
              <a:gd name="connsiteY3" fmla="*/ 243838 h 5394842"/>
              <a:gd name="connsiteX4" fmla="*/ 2955421 w 2955432"/>
              <a:gd name="connsiteY4" fmla="*/ 5133911 h 5394842"/>
              <a:gd name="connsiteX5" fmla="*/ 2695002 w 2955432"/>
              <a:gd name="connsiteY5" fmla="*/ 5377239 h 5394842"/>
              <a:gd name="connsiteX6" fmla="*/ 277512 w 2955432"/>
              <a:gd name="connsiteY6" fmla="*/ 5394332 h 5394842"/>
              <a:gd name="connsiteX7" fmla="*/ 8547 w 2955432"/>
              <a:gd name="connsiteY7" fmla="*/ 5151003 h 5394842"/>
              <a:gd name="connsiteX8" fmla="*/ 0 w 2955432"/>
              <a:gd name="connsiteY8" fmla="*/ 260929 h 5394842"/>
              <a:gd name="connsiteX0" fmla="*/ 144 w 2955576"/>
              <a:gd name="connsiteY0" fmla="*/ 260929 h 5394842"/>
              <a:gd name="connsiteX1" fmla="*/ 252019 w 2955576"/>
              <a:gd name="connsiteY1" fmla="*/ 510 h 5394842"/>
              <a:gd name="connsiteX2" fmla="*/ 2686601 w 2955576"/>
              <a:gd name="connsiteY2" fmla="*/ 510 h 5394842"/>
              <a:gd name="connsiteX3" fmla="*/ 2955566 w 2955576"/>
              <a:gd name="connsiteY3" fmla="*/ 243838 h 5394842"/>
              <a:gd name="connsiteX4" fmla="*/ 2955565 w 2955576"/>
              <a:gd name="connsiteY4" fmla="*/ 5133911 h 5394842"/>
              <a:gd name="connsiteX5" fmla="*/ 2695146 w 2955576"/>
              <a:gd name="connsiteY5" fmla="*/ 5377239 h 5394842"/>
              <a:gd name="connsiteX6" fmla="*/ 277656 w 2955576"/>
              <a:gd name="connsiteY6" fmla="*/ 5394332 h 5394842"/>
              <a:gd name="connsiteX7" fmla="*/ 8691 w 2955576"/>
              <a:gd name="connsiteY7" fmla="*/ 5151003 h 5394842"/>
              <a:gd name="connsiteX8" fmla="*/ 144 w 2955576"/>
              <a:gd name="connsiteY8" fmla="*/ 260929 h 5394842"/>
              <a:gd name="connsiteX0" fmla="*/ 144 w 2955576"/>
              <a:gd name="connsiteY0" fmla="*/ 228408 h 5396504"/>
              <a:gd name="connsiteX1" fmla="*/ 252019 w 2955576"/>
              <a:gd name="connsiteY1" fmla="*/ 2172 h 5396504"/>
              <a:gd name="connsiteX2" fmla="*/ 2686601 w 2955576"/>
              <a:gd name="connsiteY2" fmla="*/ 2172 h 5396504"/>
              <a:gd name="connsiteX3" fmla="*/ 2955566 w 2955576"/>
              <a:gd name="connsiteY3" fmla="*/ 245500 h 5396504"/>
              <a:gd name="connsiteX4" fmla="*/ 2955565 w 2955576"/>
              <a:gd name="connsiteY4" fmla="*/ 5135573 h 5396504"/>
              <a:gd name="connsiteX5" fmla="*/ 2695146 w 2955576"/>
              <a:gd name="connsiteY5" fmla="*/ 5378901 h 5396504"/>
              <a:gd name="connsiteX6" fmla="*/ 277656 w 2955576"/>
              <a:gd name="connsiteY6" fmla="*/ 5395994 h 5396504"/>
              <a:gd name="connsiteX7" fmla="*/ 8691 w 2955576"/>
              <a:gd name="connsiteY7" fmla="*/ 5152665 h 5396504"/>
              <a:gd name="connsiteX8" fmla="*/ 144 w 2955576"/>
              <a:gd name="connsiteY8" fmla="*/ 228408 h 5396504"/>
              <a:gd name="connsiteX0" fmla="*/ 11 w 2963989"/>
              <a:gd name="connsiteY0" fmla="*/ 260930 h 5394843"/>
              <a:gd name="connsiteX1" fmla="*/ 260432 w 2963989"/>
              <a:gd name="connsiteY1" fmla="*/ 511 h 5394843"/>
              <a:gd name="connsiteX2" fmla="*/ 2695014 w 2963989"/>
              <a:gd name="connsiteY2" fmla="*/ 511 h 5394843"/>
              <a:gd name="connsiteX3" fmla="*/ 2963979 w 2963989"/>
              <a:gd name="connsiteY3" fmla="*/ 243839 h 5394843"/>
              <a:gd name="connsiteX4" fmla="*/ 2963978 w 2963989"/>
              <a:gd name="connsiteY4" fmla="*/ 5133912 h 5394843"/>
              <a:gd name="connsiteX5" fmla="*/ 2703559 w 2963989"/>
              <a:gd name="connsiteY5" fmla="*/ 5377240 h 5394843"/>
              <a:gd name="connsiteX6" fmla="*/ 286069 w 2963989"/>
              <a:gd name="connsiteY6" fmla="*/ 5394333 h 5394843"/>
              <a:gd name="connsiteX7" fmla="*/ 17104 w 2963989"/>
              <a:gd name="connsiteY7" fmla="*/ 5151004 h 5394843"/>
              <a:gd name="connsiteX8" fmla="*/ 11 w 2963989"/>
              <a:gd name="connsiteY8" fmla="*/ 260930 h 5394843"/>
              <a:gd name="connsiteX0" fmla="*/ 144 w 2964122"/>
              <a:gd name="connsiteY0" fmla="*/ 260930 h 5394843"/>
              <a:gd name="connsiteX1" fmla="*/ 252019 w 2964122"/>
              <a:gd name="connsiteY1" fmla="*/ 511 h 5394843"/>
              <a:gd name="connsiteX2" fmla="*/ 2695147 w 2964122"/>
              <a:gd name="connsiteY2" fmla="*/ 511 h 5394843"/>
              <a:gd name="connsiteX3" fmla="*/ 2964112 w 2964122"/>
              <a:gd name="connsiteY3" fmla="*/ 243839 h 5394843"/>
              <a:gd name="connsiteX4" fmla="*/ 2964111 w 2964122"/>
              <a:gd name="connsiteY4" fmla="*/ 5133912 h 5394843"/>
              <a:gd name="connsiteX5" fmla="*/ 2703692 w 2964122"/>
              <a:gd name="connsiteY5" fmla="*/ 5377240 h 5394843"/>
              <a:gd name="connsiteX6" fmla="*/ 286202 w 2964122"/>
              <a:gd name="connsiteY6" fmla="*/ 5394333 h 5394843"/>
              <a:gd name="connsiteX7" fmla="*/ 17237 w 2964122"/>
              <a:gd name="connsiteY7" fmla="*/ 5151004 h 5394843"/>
              <a:gd name="connsiteX8" fmla="*/ 144 w 2964122"/>
              <a:gd name="connsiteY8" fmla="*/ 260930 h 539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4122" h="5394843">
                <a:moveTo>
                  <a:pt x="144" y="260930"/>
                </a:moveTo>
                <a:cubicBezTo>
                  <a:pt x="144" y="-5608"/>
                  <a:pt x="-14519" y="511"/>
                  <a:pt x="252019" y="511"/>
                </a:cubicBezTo>
                <a:lnTo>
                  <a:pt x="2695147" y="511"/>
                </a:lnTo>
                <a:cubicBezTo>
                  <a:pt x="2961685" y="511"/>
                  <a:pt x="2964112" y="-22699"/>
                  <a:pt x="2964112" y="243839"/>
                </a:cubicBezTo>
                <a:cubicBezTo>
                  <a:pt x="2964112" y="1873863"/>
                  <a:pt x="2964111" y="3503888"/>
                  <a:pt x="2964111" y="5133912"/>
                </a:cubicBezTo>
                <a:cubicBezTo>
                  <a:pt x="2964111" y="5400450"/>
                  <a:pt x="2970230" y="5377240"/>
                  <a:pt x="2703692" y="5377240"/>
                </a:cubicBezTo>
                <a:lnTo>
                  <a:pt x="286202" y="5394333"/>
                </a:lnTo>
                <a:cubicBezTo>
                  <a:pt x="19664" y="5394333"/>
                  <a:pt x="17237" y="5417542"/>
                  <a:pt x="17237" y="5151004"/>
                </a:cubicBezTo>
                <a:cubicBezTo>
                  <a:pt x="17237" y="3694744"/>
                  <a:pt x="144" y="1717190"/>
                  <a:pt x="144" y="260930"/>
                </a:cubicBezTo>
                <a:close/>
              </a:path>
            </a:pathLst>
          </a:custGeom>
          <a:solidFill>
            <a:srgbClr val="EAEAF2"/>
          </a:solidFill>
          <a:ln w="6350">
            <a:solidFill>
              <a:srgbClr val="6D6B9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3874" y="1821916"/>
            <a:ext cx="5819274" cy="1222048"/>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86126" y="1821916"/>
            <a:ext cx="5819274" cy="1222048"/>
          </a:xfrm>
          <a:prstGeom prst="rect">
            <a:avLst/>
          </a:prstGeom>
        </p:spPr>
      </p:pic>
      <p:sp>
        <p:nvSpPr>
          <p:cNvPr id="11" name="Text Placeholder 42"/>
          <p:cNvSpPr txBox="1">
            <a:spLocks/>
          </p:cNvSpPr>
          <p:nvPr/>
        </p:nvSpPr>
        <p:spPr>
          <a:xfrm>
            <a:off x="797472" y="5903494"/>
            <a:ext cx="10127202" cy="2173705"/>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(click to add) PROCESS TO BE IMPROVED</a:t>
            </a:r>
          </a:p>
        </p:txBody>
      </p:sp>
      <p:sp>
        <p:nvSpPr>
          <p:cNvPr id="12" name="Text Placeholder 44"/>
          <p:cNvSpPr txBox="1">
            <a:spLocks/>
          </p:cNvSpPr>
          <p:nvPr/>
        </p:nvSpPr>
        <p:spPr>
          <a:xfrm>
            <a:off x="797472" y="8077200"/>
            <a:ext cx="10127202" cy="1119490"/>
          </a:xfrm>
          <a:prstGeom prst="rect">
            <a:avLst/>
          </a:prstGeom>
        </p:spPr>
        <p:txBody>
          <a:bodyPr/>
          <a:lstStyle>
            <a:lvl1pPr marL="0" indent="0" algn="l" defTabSz="4389120" rtl="0" eaLnBrk="1" latinLnBrk="0" hangingPunct="1">
              <a:spcBef>
                <a:spcPct val="20000"/>
              </a:spcBef>
              <a:buFont typeface="Arial" panose="020B0604020202020204" pitchFamily="34" charset="0"/>
              <a:buNone/>
              <a:defRPr sz="4000" kern="1200" baseline="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Enter your text here</a:t>
            </a:r>
          </a:p>
        </p:txBody>
      </p:sp>
      <p:sp>
        <p:nvSpPr>
          <p:cNvPr id="13" name="Text Placeholder 42"/>
          <p:cNvSpPr txBox="1">
            <a:spLocks/>
          </p:cNvSpPr>
          <p:nvPr/>
        </p:nvSpPr>
        <p:spPr>
          <a:xfrm>
            <a:off x="800100" y="14686824"/>
            <a:ext cx="10127202" cy="1343388"/>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(click to add) TEAM</a:t>
            </a:r>
          </a:p>
        </p:txBody>
      </p:sp>
      <p:sp>
        <p:nvSpPr>
          <p:cNvPr id="14" name="Text Placeholder 42"/>
          <p:cNvSpPr txBox="1">
            <a:spLocks/>
          </p:cNvSpPr>
          <p:nvPr/>
        </p:nvSpPr>
        <p:spPr>
          <a:xfrm>
            <a:off x="11748837" y="5867400"/>
            <a:ext cx="20409568" cy="1447800"/>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(click to add) METHOD FOR IMPROVEMENT</a:t>
            </a:r>
          </a:p>
        </p:txBody>
      </p:sp>
      <p:sp>
        <p:nvSpPr>
          <p:cNvPr id="15" name="Text Placeholder 42"/>
          <p:cNvSpPr txBox="1">
            <a:spLocks/>
          </p:cNvSpPr>
          <p:nvPr/>
        </p:nvSpPr>
        <p:spPr>
          <a:xfrm>
            <a:off x="11748837" y="18973800"/>
            <a:ext cx="20409568" cy="1371600"/>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(click to add) PLAN AND IMPLEMENTATION OF IMPROVEMENTS</a:t>
            </a:r>
          </a:p>
        </p:txBody>
      </p:sp>
      <p:sp>
        <p:nvSpPr>
          <p:cNvPr id="16" name="Text Placeholder 42"/>
          <p:cNvSpPr txBox="1">
            <a:spLocks/>
          </p:cNvSpPr>
          <p:nvPr/>
        </p:nvSpPr>
        <p:spPr>
          <a:xfrm>
            <a:off x="33108900" y="5903495"/>
            <a:ext cx="10096500" cy="1479884"/>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(click to add) EFFECT OF IMPROVEMENTS</a:t>
            </a:r>
          </a:p>
        </p:txBody>
      </p:sp>
      <p:sp>
        <p:nvSpPr>
          <p:cNvPr id="19" name="Text Placeholder 44"/>
          <p:cNvSpPr txBox="1">
            <a:spLocks/>
          </p:cNvSpPr>
          <p:nvPr/>
        </p:nvSpPr>
        <p:spPr>
          <a:xfrm>
            <a:off x="884322" y="15933821"/>
            <a:ext cx="10127202" cy="1119490"/>
          </a:xfrm>
          <a:prstGeom prst="rect">
            <a:avLst/>
          </a:prstGeom>
        </p:spPr>
        <p:txBody>
          <a:bodyPr/>
          <a:lstStyle>
            <a:lvl1pPr marL="0" indent="0" algn="l" defTabSz="4389120" rtl="0" eaLnBrk="1" latinLnBrk="0" hangingPunct="1">
              <a:spcBef>
                <a:spcPct val="20000"/>
              </a:spcBef>
              <a:buFont typeface="Arial" panose="020B0604020202020204" pitchFamily="34" charset="0"/>
              <a:buNone/>
              <a:defRPr sz="4000" kern="1200" baseline="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Enter your text here</a:t>
            </a:r>
          </a:p>
        </p:txBody>
      </p:sp>
      <p:sp>
        <p:nvSpPr>
          <p:cNvPr id="20" name="Text Placeholder 44"/>
          <p:cNvSpPr txBox="1">
            <a:spLocks/>
          </p:cNvSpPr>
          <p:nvPr/>
        </p:nvSpPr>
        <p:spPr>
          <a:xfrm>
            <a:off x="12039599" y="7315200"/>
            <a:ext cx="20118806" cy="1371600"/>
          </a:xfrm>
          <a:prstGeom prst="rect">
            <a:avLst/>
          </a:prstGeom>
        </p:spPr>
        <p:txBody>
          <a:bodyPr/>
          <a:lstStyle>
            <a:lvl1pPr marL="0" indent="0" algn="l" defTabSz="4389120" rtl="0" eaLnBrk="1" latinLnBrk="0" hangingPunct="1">
              <a:spcBef>
                <a:spcPct val="20000"/>
              </a:spcBef>
              <a:buFont typeface="Arial" panose="020B0604020202020204" pitchFamily="34" charset="0"/>
              <a:buNone/>
              <a:defRPr sz="4000" kern="1200" baseline="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Enter your text here</a:t>
            </a:r>
          </a:p>
        </p:txBody>
      </p:sp>
      <p:sp>
        <p:nvSpPr>
          <p:cNvPr id="21" name="Text Placeholder 44"/>
          <p:cNvSpPr txBox="1">
            <a:spLocks/>
          </p:cNvSpPr>
          <p:nvPr/>
        </p:nvSpPr>
        <p:spPr>
          <a:xfrm>
            <a:off x="12039599" y="20421600"/>
            <a:ext cx="20118805" cy="1447800"/>
          </a:xfrm>
          <a:prstGeom prst="rect">
            <a:avLst/>
          </a:prstGeom>
        </p:spPr>
        <p:txBody>
          <a:bodyPr/>
          <a:lstStyle>
            <a:lvl1pPr marL="0" indent="0" algn="l" defTabSz="4389120" rtl="0" eaLnBrk="1" latinLnBrk="0" hangingPunct="1">
              <a:spcBef>
                <a:spcPct val="20000"/>
              </a:spcBef>
              <a:buFont typeface="Arial" panose="020B0604020202020204" pitchFamily="34" charset="0"/>
              <a:buNone/>
              <a:defRPr sz="4000" kern="1200" baseline="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Enter your text here</a:t>
            </a:r>
          </a:p>
        </p:txBody>
      </p:sp>
      <p:sp>
        <p:nvSpPr>
          <p:cNvPr id="22" name="Text Placeholder 44"/>
          <p:cNvSpPr txBox="1">
            <a:spLocks/>
          </p:cNvSpPr>
          <p:nvPr/>
        </p:nvSpPr>
        <p:spPr>
          <a:xfrm>
            <a:off x="33132963" y="7866014"/>
            <a:ext cx="10096500" cy="1168329"/>
          </a:xfrm>
          <a:prstGeom prst="rect">
            <a:avLst/>
          </a:prstGeom>
        </p:spPr>
        <p:txBody>
          <a:bodyPr/>
          <a:lstStyle>
            <a:lvl1pPr marL="0" indent="0" algn="l" defTabSz="4389120" rtl="0" eaLnBrk="1" latinLnBrk="0" hangingPunct="1">
              <a:spcBef>
                <a:spcPct val="20000"/>
              </a:spcBef>
              <a:buFont typeface="Arial" panose="020B0604020202020204" pitchFamily="34" charset="0"/>
              <a:buNone/>
              <a:defRPr sz="4000" kern="1200" baseline="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Enter your text here</a:t>
            </a:r>
          </a:p>
        </p:txBody>
      </p:sp>
      <p:sp>
        <p:nvSpPr>
          <p:cNvPr id="25" name="Text Placeholder 42"/>
          <p:cNvSpPr txBox="1">
            <a:spLocks/>
          </p:cNvSpPr>
          <p:nvPr userDrawn="1"/>
        </p:nvSpPr>
        <p:spPr>
          <a:xfrm>
            <a:off x="804111" y="21869400"/>
            <a:ext cx="10127202" cy="1343388"/>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(click to add) SOURCES OF VARIATION</a:t>
            </a:r>
          </a:p>
        </p:txBody>
      </p:sp>
      <p:sp>
        <p:nvSpPr>
          <p:cNvPr id="26" name="Text Placeholder 44"/>
          <p:cNvSpPr txBox="1">
            <a:spLocks/>
          </p:cNvSpPr>
          <p:nvPr userDrawn="1"/>
        </p:nvSpPr>
        <p:spPr>
          <a:xfrm>
            <a:off x="804111" y="23964070"/>
            <a:ext cx="10127202" cy="1119490"/>
          </a:xfrm>
          <a:prstGeom prst="rect">
            <a:avLst/>
          </a:prstGeom>
        </p:spPr>
        <p:txBody>
          <a:bodyPr/>
          <a:lstStyle>
            <a:lvl1pPr marL="0" indent="0" algn="l" defTabSz="4389120" rtl="0" eaLnBrk="1" latinLnBrk="0" hangingPunct="1">
              <a:spcBef>
                <a:spcPct val="20000"/>
              </a:spcBef>
              <a:buFont typeface="Arial" panose="020B0604020202020204" pitchFamily="34" charset="0"/>
              <a:buNone/>
              <a:defRPr sz="4000" kern="1200" baseline="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a:t>Enter your text here</a:t>
            </a:r>
          </a:p>
        </p:txBody>
      </p:sp>
    </p:spTree>
    <p:extLst>
      <p:ext uri="{BB962C8B-B14F-4D97-AF65-F5344CB8AC3E}">
        <p14:creationId xmlns:p14="http://schemas.microsoft.com/office/powerpoint/2010/main" val="3727920348"/>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019800" y="3122194"/>
            <a:ext cx="31211725" cy="1371600"/>
          </a:xfrm>
        </p:spPr>
        <p:txBody>
          <a:bodyPr/>
          <a:lstStyle/>
          <a:p>
            <a:r>
              <a:rPr lang="en-US" sz="6000" dirty="0"/>
              <a:t>Sally Lozano RN, BSN, CPN, Adrienne Puglisi RN, BSN and Amy Goldberg RN, MSN, CPNP, NE-BC,CPN</a:t>
            </a:r>
          </a:p>
          <a:p>
            <a:r>
              <a:rPr lang="en-US" sz="6000" dirty="0"/>
              <a:t>UCLA Santa Monica Medical Center,  Pediatrics</a:t>
            </a:r>
          </a:p>
        </p:txBody>
      </p:sp>
      <p:sp>
        <p:nvSpPr>
          <p:cNvPr id="4" name="Text Placeholder 3"/>
          <p:cNvSpPr>
            <a:spLocks noGrp="1"/>
          </p:cNvSpPr>
          <p:nvPr>
            <p:ph type="body" sz="quarter" idx="28"/>
          </p:nvPr>
        </p:nvSpPr>
        <p:spPr/>
        <p:txBody>
          <a:bodyPr/>
          <a:lstStyle/>
          <a:p>
            <a:r>
              <a:rPr lang="en-US" sz="4400" dirty="0">
                <a:latin typeface="Tahoma" panose="020B0604030504040204" pitchFamily="34" charset="0"/>
                <a:ea typeface="Tahoma" panose="020B0604030504040204" pitchFamily="34" charset="0"/>
                <a:cs typeface="Tahoma" panose="020B0604030504040204" pitchFamily="34" charset="0"/>
              </a:rPr>
              <a:t>Background </a:t>
            </a:r>
          </a:p>
        </p:txBody>
      </p:sp>
      <p:sp>
        <p:nvSpPr>
          <p:cNvPr id="5" name="Text Placeholder 4"/>
          <p:cNvSpPr>
            <a:spLocks noGrp="1"/>
          </p:cNvSpPr>
          <p:nvPr>
            <p:ph type="body" sz="quarter" idx="29"/>
          </p:nvPr>
        </p:nvSpPr>
        <p:spPr>
          <a:xfrm>
            <a:off x="781460" y="6685349"/>
            <a:ext cx="10127202" cy="1119490"/>
          </a:xfrm>
        </p:spPr>
        <p:txBody>
          <a:bodyPr lIns="91440" tIns="45720" rIns="91440" bIns="45720" anchor="t"/>
          <a:lstStyle/>
          <a:p>
            <a:r>
              <a:rPr lang="en-US" dirty="0">
                <a:latin typeface="Arial" panose="020B0604020202020204" pitchFamily="34" charset="0"/>
                <a:cs typeface="Arial" panose="020B0604020202020204" pitchFamily="34" charset="0"/>
              </a:rPr>
              <a:t>The general medical surgical 25 bed, pediatric unit cares for a wide variety of specialties. </a:t>
            </a:r>
          </a:p>
          <a:p>
            <a:pPr marL="571500" indent="-571500">
              <a:buFont typeface="Arial" panose="020B0604020202020204" pitchFamily="34" charset="0"/>
              <a:buChar char="•"/>
            </a:pPr>
            <a:r>
              <a:rPr lang="en-US" dirty="0">
                <a:latin typeface="Arial" panose="020B0604020202020204" pitchFamily="34" charset="0"/>
                <a:cs typeface="Arial" panose="020B0604020202020204" pitchFamily="34" charset="0"/>
              </a:rPr>
              <a:t>This requires charge and resource nurses to have a diverse skill set and knowledge base.</a:t>
            </a:r>
          </a:p>
          <a:p>
            <a:pPr marL="571500" indent="-571500">
              <a:buFont typeface="Arial" panose="020B0604020202020204" pitchFamily="34" charset="0"/>
              <a:buChar char="•"/>
            </a:pPr>
            <a:r>
              <a:rPr lang="en-US" dirty="0">
                <a:latin typeface="Arial" panose="020B0604020202020204" pitchFamily="34" charset="0"/>
                <a:cs typeface="Arial" panose="020B0604020202020204" pitchFamily="34" charset="0"/>
              </a:rPr>
              <a:t>Charge nurses play a crucial leadership role, overseeing the shift and collaborating with multi-disciplinary teams. </a:t>
            </a:r>
          </a:p>
          <a:p>
            <a:pPr marL="571500" indent="-571500">
              <a:buFont typeface="Arial" panose="020B0604020202020204" pitchFamily="34" charset="0"/>
              <a:buChar char="•"/>
            </a:pPr>
            <a:r>
              <a:rPr lang="en-US" dirty="0">
                <a:latin typeface="Arial" panose="020B0604020202020204" pitchFamily="34" charset="0"/>
                <a:cs typeface="Arial" panose="020B0604020202020204" pitchFamily="34" charset="0"/>
              </a:rPr>
              <a:t>Resource nurses have a specialized role, helping nurses with their tasks, particularly in critical situations, until a patient can be transferred to the Pediatric Intensive Care Unit.</a:t>
            </a:r>
          </a:p>
          <a:p>
            <a:endParaRPr lang="en-US" dirty="0"/>
          </a:p>
        </p:txBody>
      </p:sp>
      <p:sp>
        <p:nvSpPr>
          <p:cNvPr id="6" name="Text Placeholder 5"/>
          <p:cNvSpPr>
            <a:spLocks noGrp="1"/>
          </p:cNvSpPr>
          <p:nvPr>
            <p:ph type="body" sz="quarter" idx="30"/>
          </p:nvPr>
        </p:nvSpPr>
        <p:spPr>
          <a:xfrm>
            <a:off x="0" y="16531067"/>
            <a:ext cx="10127202" cy="1343388"/>
          </a:xfrm>
        </p:spPr>
        <p:txBody>
          <a:bodyPr/>
          <a:lstStyle/>
          <a:p>
            <a:r>
              <a:rPr lang="en-US" sz="4400" dirty="0">
                <a:latin typeface="Tahoma" panose="020B0604030504040204" pitchFamily="34" charset="0"/>
                <a:ea typeface="Tahoma" panose="020B0604030504040204" pitchFamily="34" charset="0"/>
                <a:cs typeface="Tahoma" panose="020B0604030504040204" pitchFamily="34" charset="0"/>
              </a:rPr>
              <a:t>Current Practice</a:t>
            </a:r>
          </a:p>
        </p:txBody>
      </p:sp>
      <p:sp>
        <p:nvSpPr>
          <p:cNvPr id="7" name="Text Placeholder 6"/>
          <p:cNvSpPr>
            <a:spLocks noGrp="1"/>
          </p:cNvSpPr>
          <p:nvPr>
            <p:ph type="body" sz="quarter" idx="31"/>
          </p:nvPr>
        </p:nvSpPr>
        <p:spPr/>
        <p:txBody>
          <a:bodyPr/>
          <a:lstStyle/>
          <a:p>
            <a:r>
              <a:rPr lang="en-US" sz="4800" dirty="0">
                <a:latin typeface="Tahoma" panose="020B0604030504040204" pitchFamily="34" charset="0"/>
                <a:ea typeface="Tahoma" panose="020B0604030504040204" pitchFamily="34" charset="0"/>
                <a:cs typeface="Tahoma" panose="020B0604030504040204" pitchFamily="34" charset="0"/>
              </a:rPr>
              <a:t>Implementing Change</a:t>
            </a:r>
          </a:p>
        </p:txBody>
      </p:sp>
      <p:sp>
        <p:nvSpPr>
          <p:cNvPr id="8" name="Text Placeholder 7"/>
          <p:cNvSpPr>
            <a:spLocks noGrp="1"/>
          </p:cNvSpPr>
          <p:nvPr>
            <p:ph type="body" sz="quarter" idx="32"/>
          </p:nvPr>
        </p:nvSpPr>
        <p:spPr>
          <a:xfrm>
            <a:off x="11716180" y="14766705"/>
            <a:ext cx="20409568" cy="1371600"/>
          </a:xfrm>
        </p:spPr>
        <p:txBody>
          <a:bodyPr/>
          <a:lstStyle/>
          <a:p>
            <a:r>
              <a:rPr lang="en-US" sz="4800" dirty="0">
                <a:latin typeface="Tahoma" panose="020B0604030504040204" pitchFamily="34" charset="0"/>
                <a:ea typeface="Tahoma" panose="020B0604030504040204" pitchFamily="34" charset="0"/>
                <a:cs typeface="Tahoma" panose="020B0604030504040204" pitchFamily="34" charset="0"/>
              </a:rPr>
              <a:t>Change Is Made</a:t>
            </a:r>
          </a:p>
        </p:txBody>
      </p:sp>
      <p:sp>
        <p:nvSpPr>
          <p:cNvPr id="9" name="Text Placeholder 8"/>
          <p:cNvSpPr>
            <a:spLocks noGrp="1"/>
          </p:cNvSpPr>
          <p:nvPr>
            <p:ph type="body" sz="quarter" idx="33"/>
          </p:nvPr>
        </p:nvSpPr>
        <p:spPr/>
        <p:txBody>
          <a:bodyPr/>
          <a:lstStyle/>
          <a:p>
            <a:r>
              <a:rPr lang="en-US" sz="4400" dirty="0">
                <a:latin typeface="Tahoma" panose="020B0604030504040204" pitchFamily="34" charset="0"/>
                <a:ea typeface="Tahoma" panose="020B0604030504040204" pitchFamily="34" charset="0"/>
                <a:cs typeface="Tahoma" panose="020B0604030504040204" pitchFamily="34" charset="0"/>
              </a:rPr>
              <a:t>Effects of new Process</a:t>
            </a:r>
          </a:p>
        </p:txBody>
      </p:sp>
      <p:sp>
        <p:nvSpPr>
          <p:cNvPr id="10" name="Text Placeholder 9"/>
          <p:cNvSpPr>
            <a:spLocks noGrp="1"/>
          </p:cNvSpPr>
          <p:nvPr>
            <p:ph type="body" sz="quarter" idx="36"/>
          </p:nvPr>
        </p:nvSpPr>
        <p:spPr>
          <a:xfrm>
            <a:off x="1001228" y="17400025"/>
            <a:ext cx="10127202" cy="1119490"/>
          </a:xfrm>
        </p:spPr>
        <p:txBody>
          <a:bodyPr lIns="91440" tIns="45720" rIns="91440" bIns="45720" anchor="t"/>
          <a:lstStyle/>
          <a:p>
            <a:r>
              <a:rPr lang="en-US" dirty="0">
                <a:latin typeface="Arial" panose="020B0604020202020204" pitchFamily="34" charset="0"/>
                <a:cs typeface="Arial" panose="020B0604020202020204" pitchFamily="34" charset="0"/>
              </a:rPr>
              <a:t>Choosing the next charge:</a:t>
            </a:r>
          </a:p>
          <a:p>
            <a:pPr marL="571500" indent="-571500">
              <a:buFont typeface="Arial" panose="020B0604020202020204" pitchFamily="34" charset="0"/>
              <a:buChar char="•"/>
            </a:pPr>
            <a:r>
              <a:rPr lang="en-US" dirty="0">
                <a:latin typeface="Arial"/>
                <a:cs typeface="Arial"/>
              </a:rPr>
              <a:t>Leadership would choose, based on managements' belief in readiness.  </a:t>
            </a:r>
            <a:endParaRPr lang="en-US"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dirty="0">
                <a:latin typeface="Arial"/>
                <a:cs typeface="Arial"/>
              </a:rPr>
              <a:t>When unit is overstaffed used this opportunity to orient</a:t>
            </a:r>
          </a:p>
        </p:txBody>
      </p:sp>
      <p:sp>
        <p:nvSpPr>
          <p:cNvPr id="11" name="Text Placeholder 10"/>
          <p:cNvSpPr>
            <a:spLocks noGrp="1"/>
          </p:cNvSpPr>
          <p:nvPr>
            <p:ph type="body" sz="quarter" idx="37"/>
          </p:nvPr>
        </p:nvSpPr>
        <p:spPr>
          <a:xfrm>
            <a:off x="11748837" y="7315200"/>
            <a:ext cx="20409568" cy="7200900"/>
          </a:xfrm>
        </p:spPr>
        <p:txBody>
          <a:bodyPr lIns="91440" tIns="45720" rIns="91440" bIns="45720" anchor="t">
            <a:normAutofit fontScale="47500" lnSpcReduction="20000"/>
          </a:bodyPr>
          <a:lstStyle/>
          <a:p>
            <a:r>
              <a:rPr lang="en-US" sz="8400" dirty="0">
                <a:latin typeface="Arial" panose="020B0604020202020204" pitchFamily="34" charset="0"/>
                <a:cs typeface="Arial" panose="020B0604020202020204" pitchFamily="34" charset="0"/>
              </a:rPr>
              <a:t>Welsh, Baer and Sessions (2020) found that goals set by an organization bring anxiety,</a:t>
            </a:r>
          </a:p>
          <a:p>
            <a:r>
              <a:rPr lang="en-US" sz="8400" dirty="0">
                <a:latin typeface="Arial" panose="020B0604020202020204" pitchFamily="34" charset="0"/>
                <a:cs typeface="Arial" panose="020B0604020202020204" pitchFamily="34" charset="0"/>
              </a:rPr>
              <a:t>however goals set by oneself bring positive expectations and benefits. </a:t>
            </a:r>
          </a:p>
          <a:p>
            <a:pPr marL="571500" indent="-571500">
              <a:buFont typeface="Arial" panose="020B0604020202020204" pitchFamily="34" charset="0"/>
              <a:buChar char="•"/>
            </a:pPr>
            <a:r>
              <a:rPr lang="en-US" sz="8400" dirty="0">
                <a:latin typeface="Arial" panose="020B0604020202020204" pitchFamily="34" charset="0"/>
                <a:cs typeface="Arial" panose="020B0604020202020204" pitchFamily="34" charset="0"/>
              </a:rPr>
              <a:t>An application process allows nurses to self-assess readiness and desire for responsibility</a:t>
            </a:r>
          </a:p>
          <a:p>
            <a:pPr marL="571500" indent="-571500">
              <a:buFont typeface="Arial" panose="020B0604020202020204" pitchFamily="34" charset="0"/>
              <a:buChar char="•"/>
            </a:pPr>
            <a:r>
              <a:rPr lang="en-US" sz="8400" dirty="0">
                <a:latin typeface="Arial" panose="020B0604020202020204" pitchFamily="34" charset="0"/>
                <a:cs typeface="Arial" panose="020B0604020202020204" pitchFamily="34" charset="0"/>
              </a:rPr>
              <a:t>Ensures those selected have demonstrated necessary skills and experience </a:t>
            </a:r>
          </a:p>
          <a:p>
            <a:pPr marL="571500" indent="-571500">
              <a:buFont typeface="Arial" panose="020B0604020202020204" pitchFamily="34" charset="0"/>
              <a:buChar char="•"/>
            </a:pPr>
            <a:r>
              <a:rPr lang="en-US" sz="8400" dirty="0">
                <a:latin typeface="Arial"/>
                <a:cs typeface="Arial"/>
              </a:rPr>
              <a:t>Helps identify nurses who possess required skills and knowledge to fulfill these important support roles. </a:t>
            </a:r>
          </a:p>
          <a:p>
            <a:pPr marL="571500" indent="-571500">
              <a:buFont typeface="Arial" panose="020B0604020202020204" pitchFamily="34" charset="0"/>
              <a:buChar char="•"/>
            </a:pPr>
            <a:r>
              <a:rPr lang="en-US" sz="8400" dirty="0">
                <a:latin typeface="Arial" panose="020B0604020202020204" pitchFamily="34" charset="0"/>
                <a:cs typeface="Arial" panose="020B0604020202020204" pitchFamily="34" charset="0"/>
              </a:rPr>
              <a:t>Requiring nurses to apply for these positions demonstrates that these roles are indeed</a:t>
            </a:r>
          </a:p>
          <a:p>
            <a:r>
              <a:rPr lang="en-US" sz="8400" dirty="0">
                <a:latin typeface="Arial"/>
                <a:cs typeface="Arial"/>
              </a:rPr>
              <a:t>    leadership positions. </a:t>
            </a:r>
            <a:endParaRPr lang="en-US" sz="84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8400" dirty="0">
                <a:latin typeface="Arial" panose="020B0604020202020204" pitchFamily="34" charset="0"/>
                <a:cs typeface="Arial" panose="020B0604020202020204" pitchFamily="34" charset="0"/>
              </a:rPr>
              <a:t>Reinforces importance of these roles and the value of nurses who take on these responsibilities</a:t>
            </a:r>
          </a:p>
          <a:p>
            <a:endParaRPr lang="en-US" dirty="0"/>
          </a:p>
          <a:p>
            <a:endParaRPr lang="en-US" dirty="0">
              <a:cs typeface="Calibri"/>
            </a:endParaRPr>
          </a:p>
        </p:txBody>
      </p:sp>
      <p:sp>
        <p:nvSpPr>
          <p:cNvPr id="12" name="Text Placeholder 11"/>
          <p:cNvSpPr>
            <a:spLocks noGrp="1"/>
          </p:cNvSpPr>
          <p:nvPr>
            <p:ph type="body" sz="quarter" idx="38"/>
          </p:nvPr>
        </p:nvSpPr>
        <p:spPr>
          <a:xfrm>
            <a:off x="12129658" y="15923084"/>
            <a:ext cx="20228048" cy="1447800"/>
          </a:xfrm>
        </p:spPr>
        <p:txBody>
          <a:bodyPr lIns="91440" tIns="45720" rIns="91440" bIns="45720" anchor="t"/>
          <a:lstStyle/>
          <a:p>
            <a:r>
              <a:rPr lang="en-US" dirty="0">
                <a:latin typeface="Arial" panose="020B0604020202020204" pitchFamily="34" charset="0"/>
                <a:cs typeface="Arial" panose="020B0604020202020204" pitchFamily="34" charset="0"/>
              </a:rPr>
              <a:t>In 2021 an application was developed to create a more structured approach to selecting and training new charge nurses. </a:t>
            </a:r>
          </a:p>
          <a:p>
            <a:r>
              <a:rPr lang="en-US" dirty="0">
                <a:latin typeface="Arial" panose="020B0604020202020204" pitchFamily="34" charset="0"/>
                <a:cs typeface="Arial" panose="020B0604020202020204" pitchFamily="34" charset="0"/>
              </a:rPr>
              <a:t>More recently, in 2023, an application was created for the resource role.</a:t>
            </a:r>
          </a:p>
          <a:p>
            <a:pPr marL="571500" indent="-571500">
              <a:buFont typeface="Arial" panose="020B0604020202020204" pitchFamily="34" charset="0"/>
              <a:buChar char="•"/>
            </a:pPr>
            <a:r>
              <a:rPr lang="en-US" dirty="0">
                <a:latin typeface="Arial" panose="020B0604020202020204" pitchFamily="34" charset="0"/>
                <a:cs typeface="Arial" panose="020B0604020202020204" pitchFamily="34" charset="0"/>
              </a:rPr>
              <a:t>Both applications encompass specific tasks and expectations for each role which helps nurses understand their responsibilities clearly</a:t>
            </a:r>
          </a:p>
          <a:p>
            <a:pPr marL="571500" indent="-571500">
              <a:buChar char="•"/>
            </a:pPr>
            <a:r>
              <a:rPr lang="en-US" dirty="0">
                <a:latin typeface="Arial" panose="020B0604020202020204" pitchFamily="34" charset="0"/>
                <a:cs typeface="Arial" panose="020B0604020202020204" pitchFamily="34" charset="0"/>
              </a:rPr>
              <a:t>Encouraging current lead nurses to empowering staff to apply.</a:t>
            </a:r>
          </a:p>
          <a:p>
            <a:pPr marL="571500" indent="-571500">
              <a:buChar char="•"/>
            </a:pPr>
            <a:r>
              <a:rPr lang="en-US" dirty="0">
                <a:latin typeface="Arial" panose="020B0604020202020204" pitchFamily="34" charset="0"/>
                <a:cs typeface="Arial" panose="020B0604020202020204" pitchFamily="34" charset="0"/>
              </a:rPr>
              <a:t>Discuss new applicants with current charge RNs in quarterly meetings. </a:t>
            </a:r>
          </a:p>
          <a:p>
            <a:pPr marL="571500" indent="-571500">
              <a:buChar char="•"/>
            </a:pPr>
            <a:r>
              <a:rPr lang="en-US" dirty="0">
                <a:latin typeface="Arial" panose="020B0604020202020204" pitchFamily="34" charset="0"/>
                <a:cs typeface="Arial" panose="020B0604020202020204" pitchFamily="34" charset="0"/>
              </a:rPr>
              <a:t>Requiring nurses to apply for these positions verifies these roles are indeed leadership positions. This acknowledgment reinforces the importance of these roles and the value of nurses who take on these responsibilities.</a:t>
            </a:r>
          </a:p>
          <a:p>
            <a:endParaRPr lang="en-US" dirty="0"/>
          </a:p>
          <a:p>
            <a:endParaRPr lang="en-US" dirty="0"/>
          </a:p>
        </p:txBody>
      </p:sp>
      <p:sp>
        <p:nvSpPr>
          <p:cNvPr id="13" name="Text Placeholder 12"/>
          <p:cNvSpPr>
            <a:spLocks noGrp="1"/>
          </p:cNvSpPr>
          <p:nvPr>
            <p:ph type="body" sz="quarter" idx="39"/>
          </p:nvPr>
        </p:nvSpPr>
        <p:spPr>
          <a:xfrm>
            <a:off x="33061603" y="6711056"/>
            <a:ext cx="10096500" cy="719428"/>
          </a:xfrm>
        </p:spPr>
        <p:txBody>
          <a:bodyPr/>
          <a:lstStyle/>
          <a:p>
            <a:r>
              <a:rPr lang="en-US" dirty="0">
                <a:latin typeface="Arial" panose="020B0604020202020204" pitchFamily="34" charset="0"/>
                <a:cs typeface="Arial" panose="020B0604020202020204" pitchFamily="34" charset="0"/>
              </a:rPr>
              <a:t>By empowering nurses to apply for these leadership roles when they feel ready, rather than based on staffing needs or management decisions, nursing satisfaction has increased. </a:t>
            </a:r>
          </a:p>
          <a:p>
            <a:r>
              <a:rPr lang="en-US" dirty="0">
                <a:latin typeface="Arial" panose="020B0604020202020204" pitchFamily="34" charset="0"/>
                <a:cs typeface="Arial" panose="020B0604020202020204" pitchFamily="34" charset="0"/>
              </a:rPr>
              <a:t>After implementation, professional development increased from 4.38 out of 5 to 4.46. </a:t>
            </a:r>
          </a:p>
          <a:p>
            <a:r>
              <a:rPr lang="en-US" dirty="0">
                <a:latin typeface="Arial" panose="020B0604020202020204" pitchFamily="34" charset="0"/>
                <a:cs typeface="Arial" panose="020B0604020202020204" pitchFamily="34" charset="0"/>
              </a:rPr>
              <a:t>Nurses now feel they have control over their career growth and can take on these roles when they believe they are prepared.</a:t>
            </a:r>
          </a:p>
          <a:p>
            <a:endParaRPr lang="en-US" dirty="0"/>
          </a:p>
          <a:p>
            <a:endParaRPr lang="en-US" dirty="0"/>
          </a:p>
        </p:txBody>
      </p:sp>
      <p:sp>
        <p:nvSpPr>
          <p:cNvPr id="14" name="Text Placeholder 13"/>
          <p:cNvSpPr>
            <a:spLocks noGrp="1"/>
          </p:cNvSpPr>
          <p:nvPr>
            <p:ph type="body" sz="quarter" idx="43"/>
          </p:nvPr>
        </p:nvSpPr>
        <p:spPr/>
        <p:txBody>
          <a:bodyPr/>
          <a:lstStyle/>
          <a:p>
            <a:r>
              <a:rPr lang="en-US" sz="8800" dirty="0"/>
              <a:t>Taking Charge of Your Own Professional Development;</a:t>
            </a:r>
          </a:p>
          <a:p>
            <a:r>
              <a:rPr lang="en-US" sz="8800" dirty="0"/>
              <a:t>Applying to be a Lead Nurse - Charge and Resource Application </a:t>
            </a:r>
          </a:p>
        </p:txBody>
      </p:sp>
      <p:sp>
        <p:nvSpPr>
          <p:cNvPr id="15" name="Text Placeholder 14"/>
          <p:cNvSpPr>
            <a:spLocks noGrp="1"/>
          </p:cNvSpPr>
          <p:nvPr>
            <p:ph type="body" sz="quarter" idx="45"/>
          </p:nvPr>
        </p:nvSpPr>
        <p:spPr>
          <a:xfrm>
            <a:off x="0" y="25853893"/>
            <a:ext cx="10127202" cy="1343388"/>
          </a:xfrm>
        </p:spPr>
        <p:txBody>
          <a:bodyPr/>
          <a:lstStyle/>
          <a:p>
            <a:r>
              <a:rPr lang="en-US" sz="4800" dirty="0">
                <a:latin typeface="Tahoma" panose="020B0604030504040204" pitchFamily="34" charset="0"/>
                <a:ea typeface="Tahoma" panose="020B0604030504040204" pitchFamily="34" charset="0"/>
                <a:cs typeface="Tahoma" panose="020B0604030504040204" pitchFamily="34" charset="0"/>
              </a:rPr>
              <a:t>Problem</a:t>
            </a:r>
          </a:p>
        </p:txBody>
      </p:sp>
      <p:pic>
        <p:nvPicPr>
          <p:cNvPr id="17" name="Picture 16"/>
          <p:cNvPicPr>
            <a:picLocks noChangeAspect="1"/>
          </p:cNvPicPr>
          <p:nvPr/>
        </p:nvPicPr>
        <p:blipFill>
          <a:blip r:embed="rId3"/>
          <a:stretch>
            <a:fillRect/>
          </a:stretch>
        </p:blipFill>
        <p:spPr>
          <a:xfrm>
            <a:off x="33775648" y="13973543"/>
            <a:ext cx="8763000" cy="5967110"/>
          </a:xfrm>
          <a:prstGeom prst="rect">
            <a:avLst/>
          </a:prstGeom>
        </p:spPr>
      </p:pic>
      <p:pic>
        <p:nvPicPr>
          <p:cNvPr id="18" name="Picture 17"/>
          <p:cNvPicPr>
            <a:picLocks noChangeAspect="1"/>
          </p:cNvPicPr>
          <p:nvPr/>
        </p:nvPicPr>
        <p:blipFill>
          <a:blip r:embed="rId4"/>
          <a:stretch>
            <a:fillRect/>
          </a:stretch>
        </p:blipFill>
        <p:spPr>
          <a:xfrm>
            <a:off x="23034654" y="22752269"/>
            <a:ext cx="7155608" cy="9357332"/>
          </a:xfrm>
          <a:prstGeom prst="rect">
            <a:avLst/>
          </a:prstGeom>
        </p:spPr>
      </p:pic>
      <p:sp>
        <p:nvSpPr>
          <p:cNvPr id="3" name="TextBox 2"/>
          <p:cNvSpPr txBox="1"/>
          <p:nvPr/>
        </p:nvSpPr>
        <p:spPr>
          <a:xfrm flipH="1">
            <a:off x="36576000" y="28857003"/>
            <a:ext cx="7315200" cy="923330"/>
          </a:xfrm>
          <a:prstGeom prst="rect">
            <a:avLst/>
          </a:prstGeom>
          <a:noFill/>
        </p:spPr>
        <p:txBody>
          <a:bodyPr wrap="square" rtlCol="0">
            <a:spAutoFit/>
          </a:bodyPr>
          <a:lstStyle/>
          <a:p>
            <a:r>
              <a:rPr lang="en-US" sz="5400" dirty="0"/>
              <a:t>References</a:t>
            </a:r>
          </a:p>
        </p:txBody>
      </p:sp>
      <p:sp>
        <p:nvSpPr>
          <p:cNvPr id="19" name="TextBox 18"/>
          <p:cNvSpPr txBox="1"/>
          <p:nvPr/>
        </p:nvSpPr>
        <p:spPr>
          <a:xfrm flipH="1">
            <a:off x="876285" y="26872102"/>
            <a:ext cx="9830417" cy="5262979"/>
          </a:xfrm>
          <a:prstGeom prst="rect">
            <a:avLst/>
          </a:prstGeom>
          <a:noFill/>
        </p:spPr>
        <p:txBody>
          <a:bodyPr wrap="square" lIns="91440" tIns="45720" rIns="91440" bIns="45720" rtlCol="0" anchor="t">
            <a:spAutoFit/>
          </a:bodyPr>
          <a:lstStyle/>
          <a:p>
            <a:pPr marL="571500" lvl="0" indent="-571500">
              <a:spcBef>
                <a:spcPct val="20000"/>
              </a:spcBef>
              <a:buFont typeface="Arial" panose="020B0604020202020204" pitchFamily="34" charset="0"/>
              <a:buChar char="•"/>
            </a:pPr>
            <a:r>
              <a:rPr lang="en-US" sz="4000" dirty="0">
                <a:solidFill>
                  <a:prstClr val="black"/>
                </a:solidFill>
                <a:latin typeface="Arial" panose="020B0604020202020204" pitchFamily="34" charset="0"/>
                <a:cs typeface="Arial" panose="020B0604020202020204" pitchFamily="34" charset="0"/>
              </a:rPr>
              <a:t>Nurse would unexpectedly be assigned to orient to the Charge &amp; Resource nurse role</a:t>
            </a:r>
          </a:p>
          <a:p>
            <a:pPr marL="571500" indent="-571500">
              <a:spcBef>
                <a:spcPct val="20000"/>
              </a:spcBef>
              <a:buFont typeface="Arial" panose="020B0604020202020204" pitchFamily="34" charset="0"/>
              <a:buChar char="•"/>
            </a:pPr>
            <a:r>
              <a:rPr lang="en-US" sz="4000" dirty="0">
                <a:solidFill>
                  <a:prstClr val="black"/>
                </a:solidFill>
                <a:latin typeface="Arial"/>
                <a:cs typeface="Arial"/>
              </a:rPr>
              <a:t>Caused stress to the nurses, as they felt not ready for the role and responsibilities.  </a:t>
            </a:r>
          </a:p>
          <a:p>
            <a:pPr marL="571500" lvl="0" indent="-571500">
              <a:spcBef>
                <a:spcPct val="20000"/>
              </a:spcBef>
              <a:buFont typeface="Arial" panose="020B0604020202020204" pitchFamily="34" charset="0"/>
              <a:buChar char="•"/>
            </a:pPr>
            <a:r>
              <a:rPr lang="en-US" sz="4000" dirty="0">
                <a:solidFill>
                  <a:prstClr val="black"/>
                </a:solidFill>
                <a:latin typeface="Arial" panose="020B0604020202020204" pitchFamily="34" charset="0"/>
                <a:cs typeface="Arial" panose="020B0604020202020204" pitchFamily="34" charset="0"/>
              </a:rPr>
              <a:t>Stress remained even after a proper role orientation.</a:t>
            </a:r>
          </a:p>
        </p:txBody>
      </p:sp>
      <p:pic>
        <p:nvPicPr>
          <p:cNvPr id="22" name="Picture 21"/>
          <p:cNvPicPr>
            <a:picLocks noChangeAspect="1"/>
          </p:cNvPicPr>
          <p:nvPr/>
        </p:nvPicPr>
        <p:blipFill>
          <a:blip r:embed="rId5"/>
          <a:stretch>
            <a:fillRect/>
          </a:stretch>
        </p:blipFill>
        <p:spPr>
          <a:xfrm>
            <a:off x="13866170" y="22880559"/>
            <a:ext cx="7680960" cy="9066757"/>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24" name="TextBox 23"/>
          <p:cNvSpPr txBox="1"/>
          <p:nvPr/>
        </p:nvSpPr>
        <p:spPr>
          <a:xfrm flipH="1">
            <a:off x="33283635" y="20138851"/>
            <a:ext cx="9652433" cy="769441"/>
          </a:xfrm>
          <a:prstGeom prst="rect">
            <a:avLst/>
          </a:prstGeom>
          <a:noFill/>
        </p:spPr>
        <p:txBody>
          <a:bodyPr wrap="square" rtlCol="0">
            <a:spAutoFit/>
          </a:bodyPr>
          <a:lstStyle/>
          <a:p>
            <a:pPr algn="ctr"/>
            <a:r>
              <a:rPr lang="en-US" sz="4400" b="1" u="sng" dirty="0">
                <a:solidFill>
                  <a:srgbClr val="002060"/>
                </a:solidFill>
                <a:latin typeface="Tahoma" panose="020B0604030504040204" pitchFamily="34" charset="0"/>
                <a:ea typeface="Tahoma" panose="020B0604030504040204" pitchFamily="34" charset="0"/>
                <a:cs typeface="Tahoma" panose="020B0604030504040204" pitchFamily="34" charset="0"/>
              </a:rPr>
              <a:t>Continue Improving</a:t>
            </a:r>
          </a:p>
        </p:txBody>
      </p:sp>
      <p:sp>
        <p:nvSpPr>
          <p:cNvPr id="25" name="TextBox 24"/>
          <p:cNvSpPr txBox="1"/>
          <p:nvPr/>
        </p:nvSpPr>
        <p:spPr>
          <a:xfrm>
            <a:off x="33034013" y="20328528"/>
            <a:ext cx="10246271" cy="4847481"/>
          </a:xfrm>
          <a:prstGeom prst="rect">
            <a:avLst/>
          </a:prstGeom>
          <a:noFill/>
        </p:spPr>
        <p:txBody>
          <a:bodyPr wrap="square" lIns="91440" tIns="45720" rIns="91440" bIns="45720" rtlCol="0" anchor="t">
            <a:spAutoFit/>
          </a:bodyPr>
          <a:lstStyle/>
          <a:p>
            <a:pPr lvl="0">
              <a:spcBef>
                <a:spcPct val="20000"/>
              </a:spcBef>
            </a:pPr>
            <a:endParaRPr lang="en-US" sz="3700" dirty="0">
              <a:solidFill>
                <a:prstClr val="black"/>
              </a:solidFill>
            </a:endParaRPr>
          </a:p>
          <a:p>
            <a:pPr marL="571500" indent="-571500">
              <a:spcBef>
                <a:spcPct val="20000"/>
              </a:spcBef>
              <a:buFont typeface="Arial" panose="020B0604020202020204" pitchFamily="34" charset="0"/>
              <a:buChar char="•"/>
            </a:pPr>
            <a:r>
              <a:rPr lang="en-US" sz="4000" dirty="0">
                <a:solidFill>
                  <a:prstClr val="black"/>
                </a:solidFill>
                <a:latin typeface="Arial"/>
                <a:cs typeface="Arial"/>
              </a:rPr>
              <a:t>Yearly staff satisfaction surveys to follow progress.</a:t>
            </a:r>
          </a:p>
          <a:p>
            <a:pPr marL="571500" lvl="0" indent="-571500">
              <a:spcBef>
                <a:spcPct val="20000"/>
              </a:spcBef>
              <a:buFont typeface="Arial" panose="020B0604020202020204" pitchFamily="34" charset="0"/>
              <a:buChar char="•"/>
            </a:pPr>
            <a:r>
              <a:rPr lang="en-US" sz="4000" dirty="0">
                <a:solidFill>
                  <a:prstClr val="black"/>
                </a:solidFill>
                <a:latin typeface="Arial" panose="020B0604020202020204" pitchFamily="34" charset="0"/>
                <a:cs typeface="Arial" panose="020B0604020202020204" pitchFamily="34" charset="0"/>
              </a:rPr>
              <a:t>Receiving feedback from staff that utilized application, and adjusting as needed </a:t>
            </a:r>
          </a:p>
          <a:p>
            <a:pPr marL="571500" lvl="0" indent="-571500">
              <a:spcBef>
                <a:spcPct val="20000"/>
              </a:spcBef>
              <a:buFont typeface="Arial" panose="020B0604020202020204" pitchFamily="34" charset="0"/>
              <a:buChar char="•"/>
            </a:pPr>
            <a:r>
              <a:rPr lang="en-US" sz="4000" dirty="0">
                <a:solidFill>
                  <a:prstClr val="black"/>
                </a:solidFill>
                <a:latin typeface="Arial" panose="020B0604020202020204" pitchFamily="34" charset="0"/>
                <a:cs typeface="Arial" panose="020B0604020202020204" pitchFamily="34" charset="0"/>
              </a:rPr>
              <a:t>Quarterly Meetings – discuss applicants</a:t>
            </a:r>
          </a:p>
          <a:p>
            <a:pPr lvl="0">
              <a:spcBef>
                <a:spcPct val="20000"/>
              </a:spcBef>
            </a:pPr>
            <a:endParaRPr lang="en-US" sz="4000" dirty="0">
              <a:solidFill>
                <a:prstClr val="black"/>
              </a:solidFill>
              <a:latin typeface="Arial" panose="020B0604020202020204" pitchFamily="34" charset="0"/>
              <a:cs typeface="Arial" panose="020B0604020202020204" pitchFamily="34" charset="0"/>
            </a:endParaRPr>
          </a:p>
        </p:txBody>
      </p:sp>
      <p:pic>
        <p:nvPicPr>
          <p:cNvPr id="21" name="Picture 20"/>
          <p:cNvPicPr>
            <a:picLocks noChangeAspect="1"/>
          </p:cNvPicPr>
          <p:nvPr/>
        </p:nvPicPr>
        <p:blipFill>
          <a:blip r:embed="rId6"/>
          <a:stretch>
            <a:fillRect/>
          </a:stretch>
        </p:blipFill>
        <p:spPr>
          <a:xfrm>
            <a:off x="36778260" y="29984249"/>
            <a:ext cx="2663186" cy="1995724"/>
          </a:xfrm>
          <a:prstGeom prst="rect">
            <a:avLst/>
          </a:prstGeom>
        </p:spPr>
      </p:pic>
      <p:pic>
        <p:nvPicPr>
          <p:cNvPr id="28" name="Picture 27"/>
          <p:cNvPicPr>
            <a:picLocks noChangeAspect="1"/>
          </p:cNvPicPr>
          <p:nvPr/>
        </p:nvPicPr>
        <p:blipFill rotWithShape="1">
          <a:blip r:embed="rId7"/>
          <a:srcRect r="1922" b="11092"/>
          <a:stretch/>
        </p:blipFill>
        <p:spPr>
          <a:xfrm>
            <a:off x="34002630" y="24960853"/>
            <a:ext cx="8317961" cy="3816383"/>
          </a:xfrm>
          <a:prstGeom prst="rect">
            <a:avLst/>
          </a:prstGeom>
        </p:spPr>
      </p:pic>
      <p:pic>
        <p:nvPicPr>
          <p:cNvPr id="30" name="Picture 29"/>
          <p:cNvPicPr>
            <a:picLocks noChangeAspect="1"/>
          </p:cNvPicPr>
          <p:nvPr/>
        </p:nvPicPr>
        <p:blipFill>
          <a:blip r:embed="rId8"/>
          <a:stretch>
            <a:fillRect/>
          </a:stretch>
        </p:blipFill>
        <p:spPr>
          <a:xfrm>
            <a:off x="2209801" y="21665513"/>
            <a:ext cx="6553200" cy="3919730"/>
          </a:xfrm>
          <a:prstGeom prst="rect">
            <a:avLst/>
          </a:prstGeom>
        </p:spPr>
      </p:pic>
    </p:spTree>
    <p:extLst>
      <p:ext uri="{BB962C8B-B14F-4D97-AF65-F5344CB8AC3E}">
        <p14:creationId xmlns:p14="http://schemas.microsoft.com/office/powerpoint/2010/main" val="1957639421"/>
      </p:ext>
    </p:extLst>
  </p:cSld>
  <p:clrMapOvr>
    <a:masterClrMapping/>
  </p:clrMapOvr>
</p:sld>
</file>

<file path=ppt/theme/theme1.xml><?xml version="1.0" encoding="utf-8"?>
<a:theme xmlns:a="http://schemas.openxmlformats.org/drawingml/2006/main" name="3 Columns Wide 48x36">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 Columns Wide 48x36</Template>
  <TotalTime>1157</TotalTime>
  <Words>614</Words>
  <Application>Microsoft Office PowerPoint</Application>
  <PresentationFormat>Custom</PresentationFormat>
  <Paragraphs>46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 Columns Wide 48x36</vt:lpstr>
      <vt:lpstr>PowerPoint Presentation</vt:lpstr>
    </vt:vector>
  </TitlesOfParts>
  <Company>UCLA HealthSystem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Greenstone, Karyn</dc:creator>
  <cp:lastModifiedBy>Lozano, Sally A.</cp:lastModifiedBy>
  <cp:revision>104</cp:revision>
  <dcterms:created xsi:type="dcterms:W3CDTF">2015-03-18T15:52:00Z</dcterms:created>
  <dcterms:modified xsi:type="dcterms:W3CDTF">2024-03-04T20:52:18Z</dcterms:modified>
</cp:coreProperties>
</file>