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59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FD598-542D-06C9-0F4D-895E01BB179A}" v="257" dt="2024-03-13T14:10:27.441"/>
    <p1510:client id="{81370B52-3A50-40FA-A39C-6015576E3416}" v="48" dt="2024-03-13T13:21:46.164"/>
    <p1510:client id="{B333CE0D-583E-0A4A-B219-16FBD19489A9}" v="201" dt="2024-03-13T14:32:33.328"/>
    <p1510:client id="{EF3EF6C1-8BBE-41F4-AA42-BDFB604626B0}" v="24" dt="2024-03-13T14:25:38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30" d="100"/>
          <a:sy n="30" d="100"/>
        </p:scale>
        <p:origin x="1056" y="-2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son, Sally J" userId="S::jp5743sw@minnstate.edu::d75b63fa-8172-4025-83d7-a62afa4f30a4" providerId="AD" clId="Web-{5E28983D-A77D-4A06-A770-11A20FBC83B3}"/>
    <pc:docChg chg="modSld">
      <pc:chgData name="Clemenson, Sally J" userId="S::jp5743sw@minnstate.edu::d75b63fa-8172-4025-83d7-a62afa4f30a4" providerId="AD" clId="Web-{5E28983D-A77D-4A06-A770-11A20FBC83B3}" dt="2024-02-01T22:30:43.302" v="113" actId="1076"/>
      <pc:docMkLst>
        <pc:docMk/>
      </pc:docMkLst>
      <pc:sldChg chg="addSp delSp modSp">
        <pc:chgData name="Clemenson, Sally J" userId="S::jp5743sw@minnstate.edu::d75b63fa-8172-4025-83d7-a62afa4f30a4" providerId="AD" clId="Web-{5E28983D-A77D-4A06-A770-11A20FBC83B3}" dt="2024-02-01T22:30:43.302" v="113" actId="1076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5E28983D-A77D-4A06-A770-11A20FBC83B3}" dt="2024-02-01T22:30:43.302" v="113" actId="1076"/>
          <ac:spMkLst>
            <pc:docMk/>
            <pc:sldMk cId="1721443820" sldId="256"/>
            <ac:spMk id="4" creationId="{EB42C741-AAE0-C663-291C-2268341E7DB2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9:12.970" v="92" actId="1076"/>
          <ac:spMkLst>
            <pc:docMk/>
            <pc:sldMk cId="1721443820" sldId="256"/>
            <ac:spMk id="5" creationId="{31D67087-93A0-8D5E-4808-B9FEC26BF5A9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5:06.226" v="62" actId="1076"/>
          <ac:spMkLst>
            <pc:docMk/>
            <pc:sldMk cId="1721443820" sldId="256"/>
            <ac:spMk id="6" creationId="{4CB8EDE0-D403-F040-0F2D-513DD53722D2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4:54.413" v="61" actId="1076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9:07.392" v="91" actId="1076"/>
          <ac:spMkLst>
            <pc:docMk/>
            <pc:sldMk cId="1721443820" sldId="256"/>
            <ac:spMk id="9" creationId="{5C175228-6825-DC11-2797-A371081DABF7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30:15.144" v="108" actId="1076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3:55.458" v="48" actId="1076"/>
          <ac:spMkLst>
            <pc:docMk/>
            <pc:sldMk cId="1721443820" sldId="256"/>
            <ac:spMk id="13" creationId="{AC692462-AE7C-4568-D64B-55D107E175B0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3:37.160" v="45" actId="1076"/>
          <ac:spMkLst>
            <pc:docMk/>
            <pc:sldMk cId="1721443820" sldId="256"/>
            <ac:spMk id="14" creationId="{CC7FAB97-04D7-E17B-7029-BB8CB4E1C4A8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4:01.021" v="49" actId="1076"/>
          <ac:spMkLst>
            <pc:docMk/>
            <pc:sldMk cId="1721443820" sldId="256"/>
            <ac:spMk id="15" creationId="{91E15417-E268-5099-69DB-C82A084427D1}"/>
          </ac:spMkLst>
        </pc:spChg>
        <pc:spChg chg="add del mod">
          <ac:chgData name="Clemenson, Sally J" userId="S::jp5743sw@minnstate.edu::d75b63fa-8172-4025-83d7-a62afa4f30a4" providerId="AD" clId="Web-{5E28983D-A77D-4A06-A770-11A20FBC83B3}" dt="2024-02-01T22:19:10.869" v="3"/>
          <ac:spMkLst>
            <pc:docMk/>
            <pc:sldMk cId="1721443820" sldId="256"/>
            <ac:spMk id="16" creationId="{A79DBCEF-B8AD-5C96-E086-C51A90263E65}"/>
          </ac:spMkLst>
        </pc:spChg>
        <pc:spChg chg="add mod">
          <ac:chgData name="Clemenson, Sally J" userId="S::jp5743sw@minnstate.edu::d75b63fa-8172-4025-83d7-a62afa4f30a4" providerId="AD" clId="Web-{5E28983D-A77D-4A06-A770-11A20FBC83B3}" dt="2024-02-01T22:22:59.331" v="41" actId="1076"/>
          <ac:spMkLst>
            <pc:docMk/>
            <pc:sldMk cId="1721443820" sldId="256"/>
            <ac:spMk id="17" creationId="{CD941916-2C86-DBE9-269A-0B349D16134F}"/>
          </ac:spMkLst>
        </pc:spChg>
        <pc:spChg chg="add mod">
          <ac:chgData name="Clemenson, Sally J" userId="S::jp5743sw@minnstate.edu::d75b63fa-8172-4025-83d7-a62afa4f30a4" providerId="AD" clId="Web-{5E28983D-A77D-4A06-A770-11A20FBC83B3}" dt="2024-02-01T22:23:25.957" v="44" actId="14100"/>
          <ac:spMkLst>
            <pc:docMk/>
            <pc:sldMk cId="1721443820" sldId="256"/>
            <ac:spMk id="18" creationId="{21679BC8-AE14-31B8-E1F3-05B662438B25}"/>
          </ac:spMkLst>
        </pc:spChg>
        <pc:spChg chg="add del">
          <ac:chgData name="Clemenson, Sally J" userId="S::jp5743sw@minnstate.edu::d75b63fa-8172-4025-83d7-a62afa4f30a4" providerId="AD" clId="Web-{5E28983D-A77D-4A06-A770-11A20FBC83B3}" dt="2024-02-01T22:21:52.094" v="28"/>
          <ac:spMkLst>
            <pc:docMk/>
            <pc:sldMk cId="1721443820" sldId="256"/>
            <ac:spMk id="21" creationId="{13686FAD-FBDA-7C6B-7FA9-6AC882D50300}"/>
          </ac:spMkLst>
        </pc:spChg>
        <pc:spChg chg="add del mod">
          <ac:chgData name="Clemenson, Sally J" userId="S::jp5743sw@minnstate.edu::d75b63fa-8172-4025-83d7-a62afa4f30a4" providerId="AD" clId="Web-{5E28983D-A77D-4A06-A770-11A20FBC83B3}" dt="2024-02-01T22:21:50.703" v="27"/>
          <ac:spMkLst>
            <pc:docMk/>
            <pc:sldMk cId="1721443820" sldId="256"/>
            <ac:spMk id="22" creationId="{9AA435B2-BF42-EC38-5EEE-484C4225EB40}"/>
          </ac:spMkLst>
        </pc:spChg>
        <pc:spChg chg="add mod">
          <ac:chgData name="Clemenson, Sally J" userId="S::jp5743sw@minnstate.edu::d75b63fa-8172-4025-83d7-a62afa4f30a4" providerId="AD" clId="Web-{5E28983D-A77D-4A06-A770-11A20FBC83B3}" dt="2024-02-01T22:23:49.223" v="47" actId="14100"/>
          <ac:spMkLst>
            <pc:docMk/>
            <pc:sldMk cId="1721443820" sldId="256"/>
            <ac:spMk id="23" creationId="{530DAD9F-9DBE-37C5-7AFD-6A78478F7697}"/>
          </ac:spMkLst>
        </pc:spChg>
        <pc:spChg chg="add mod">
          <ac:chgData name="Clemenson, Sally J" userId="S::jp5743sw@minnstate.edu::d75b63fa-8172-4025-83d7-a62afa4f30a4" providerId="AD" clId="Web-{5E28983D-A77D-4A06-A770-11A20FBC83B3}" dt="2024-02-01T22:30:40.161" v="112" actId="1076"/>
          <ac:spMkLst>
            <pc:docMk/>
            <pc:sldMk cId="1721443820" sldId="256"/>
            <ac:spMk id="24" creationId="{1696864F-A98E-5B7E-58C3-7C23D1AE1804}"/>
          </ac:spMkLst>
        </pc:spChg>
        <pc:spChg chg="mod">
          <ac:chgData name="Clemenson, Sally J" userId="S::jp5743sw@minnstate.edu::d75b63fa-8172-4025-83d7-a62afa4f30a4" providerId="AD" clId="Web-{5E28983D-A77D-4A06-A770-11A20FBC83B3}" dt="2024-02-01T22:22:52.627" v="40" actId="1076"/>
          <ac:spMkLst>
            <pc:docMk/>
            <pc:sldMk cId="1721443820" sldId="256"/>
            <ac:spMk id="38" creationId="{C5B2ACB5-9618-430B-904B-623AD2961EC9}"/>
          </ac:spMkLst>
        </pc:spChg>
        <pc:picChg chg="mod">
          <ac:chgData name="Clemenson, Sally J" userId="S::jp5743sw@minnstate.edu::d75b63fa-8172-4025-83d7-a62afa4f30a4" providerId="AD" clId="Web-{5E28983D-A77D-4A06-A770-11A20FBC83B3}" dt="2024-02-01T22:22:47.065" v="39" actId="1076"/>
          <ac:picMkLst>
            <pc:docMk/>
            <pc:sldMk cId="1721443820" sldId="256"/>
            <ac:picMk id="37" creationId="{5FAE75E0-3177-6B7E-572E-7B6B96638EDB}"/>
          </ac:picMkLst>
        </pc:picChg>
      </pc:sldChg>
    </pc:docChg>
  </pc:docChgLst>
  <pc:docChgLst>
    <pc:chgData name="Johnson, Ellen" userId="S::lc5493jp@minnstate.edu::bb53455c-6d7a-4b7a-b645-b287453abeae" providerId="AD" clId="Web-{81370B52-3A50-40FA-A39C-6015576E3416}"/>
    <pc:docChg chg="modSld">
      <pc:chgData name="Johnson, Ellen" userId="S::lc5493jp@minnstate.edu::bb53455c-6d7a-4b7a-b645-b287453abeae" providerId="AD" clId="Web-{81370B52-3A50-40FA-A39C-6015576E3416}" dt="2024-03-13T13:21:46.164" v="29" actId="1076"/>
      <pc:docMkLst>
        <pc:docMk/>
      </pc:docMkLst>
      <pc:sldChg chg="modSp">
        <pc:chgData name="Johnson, Ellen" userId="S::lc5493jp@minnstate.edu::bb53455c-6d7a-4b7a-b645-b287453abeae" providerId="AD" clId="Web-{81370B52-3A50-40FA-A39C-6015576E3416}" dt="2024-03-13T13:21:46.164" v="29" actId="1076"/>
        <pc:sldMkLst>
          <pc:docMk/>
          <pc:sldMk cId="1721443820" sldId="256"/>
        </pc:sldMkLst>
        <pc:spChg chg="mod">
          <ac:chgData name="Johnson, Ellen" userId="S::lc5493jp@minnstate.edu::bb53455c-6d7a-4b7a-b645-b287453abeae" providerId="AD" clId="Web-{81370B52-3A50-40FA-A39C-6015576E3416}" dt="2024-03-13T13:21:26.648" v="25" actId="20577"/>
          <ac:spMkLst>
            <pc:docMk/>
            <pc:sldMk cId="1721443820" sldId="256"/>
            <ac:spMk id="12" creationId="{1E37F591-FB5F-234C-6AC2-310A1BFB05A1}"/>
          </ac:spMkLst>
        </pc:spChg>
        <pc:spChg chg="mod">
          <ac:chgData name="Johnson, Ellen" userId="S::lc5493jp@minnstate.edu::bb53455c-6d7a-4b7a-b645-b287453abeae" providerId="AD" clId="Web-{81370B52-3A50-40FA-A39C-6015576E3416}" dt="2024-03-13T13:19:51.380" v="3" actId="1076"/>
          <ac:spMkLst>
            <pc:docMk/>
            <pc:sldMk cId="1721443820" sldId="256"/>
            <ac:spMk id="24" creationId="{1696864F-A98E-5B7E-58C3-7C23D1AE1804}"/>
          </ac:spMkLst>
        </pc:spChg>
        <pc:spChg chg="mod">
          <ac:chgData name="Johnson, Ellen" userId="S::lc5493jp@minnstate.edu::bb53455c-6d7a-4b7a-b645-b287453abeae" providerId="AD" clId="Web-{81370B52-3A50-40FA-A39C-6015576E3416}" dt="2024-03-13T13:20:26.115" v="12" actId="20577"/>
          <ac:spMkLst>
            <pc:docMk/>
            <pc:sldMk cId="1721443820" sldId="256"/>
            <ac:spMk id="26" creationId="{BC40D0E6-870C-3E6A-99E1-562A7CBD5D4D}"/>
          </ac:spMkLst>
        </pc:spChg>
        <pc:spChg chg="mod">
          <ac:chgData name="Johnson, Ellen" userId="S::lc5493jp@minnstate.edu::bb53455c-6d7a-4b7a-b645-b287453abeae" providerId="AD" clId="Web-{81370B52-3A50-40FA-A39C-6015576E3416}" dt="2024-03-13T13:21:43.304" v="28" actId="1076"/>
          <ac:spMkLst>
            <pc:docMk/>
            <pc:sldMk cId="1721443820" sldId="256"/>
            <ac:spMk id="27" creationId="{E4750204-96E6-0105-0B08-7559CA4D769E}"/>
          </ac:spMkLst>
        </pc:spChg>
        <pc:picChg chg="mod">
          <ac:chgData name="Johnson, Ellen" userId="S::lc5493jp@minnstate.edu::bb53455c-6d7a-4b7a-b645-b287453abeae" providerId="AD" clId="Web-{81370B52-3A50-40FA-A39C-6015576E3416}" dt="2024-03-13T13:21:46.164" v="29" actId="1076"/>
          <ac:picMkLst>
            <pc:docMk/>
            <pc:sldMk cId="1721443820" sldId="256"/>
            <ac:picMk id="34" creationId="{3730EE0B-1C77-B820-3CCD-9EC22BB4ECCE}"/>
          </ac:picMkLst>
        </pc:picChg>
      </pc:sldChg>
    </pc:docChg>
  </pc:docChgLst>
  <pc:docChgLst>
    <pc:chgData name="Clemenson, Sally J" userId="d75b63fa-8172-4025-83d7-a62afa4f30a4" providerId="ADAL" clId="{2C8A184A-C043-DC49-BE19-EEE3FE2666CE}"/>
    <pc:docChg chg="undo custSel modSld">
      <pc:chgData name="Clemenson, Sally J" userId="d75b63fa-8172-4025-83d7-a62afa4f30a4" providerId="ADAL" clId="{2C8A184A-C043-DC49-BE19-EEE3FE2666CE}" dt="2024-02-01T22:32:57.813" v="23" actId="20577"/>
      <pc:docMkLst>
        <pc:docMk/>
      </pc:docMkLst>
      <pc:sldChg chg="modSp mod">
        <pc:chgData name="Clemenson, Sally J" userId="d75b63fa-8172-4025-83d7-a62afa4f30a4" providerId="ADAL" clId="{2C8A184A-C043-DC49-BE19-EEE3FE2666CE}" dt="2024-02-01T22:32:57.813" v="23" actId="20577"/>
        <pc:sldMkLst>
          <pc:docMk/>
          <pc:sldMk cId="1721443820" sldId="256"/>
        </pc:sldMkLst>
        <pc:spChg chg="mod">
          <ac:chgData name="Clemenson, Sally J" userId="d75b63fa-8172-4025-83d7-a62afa4f30a4" providerId="ADAL" clId="{2C8A184A-C043-DC49-BE19-EEE3FE2666CE}" dt="2024-02-01T22:31:59.002" v="3" actId="1076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d75b63fa-8172-4025-83d7-a62afa4f30a4" providerId="ADAL" clId="{2C8A184A-C043-DC49-BE19-EEE3FE2666CE}" dt="2024-02-01T22:32:57.813" v="23" actId="20577"/>
          <ac:spMkLst>
            <pc:docMk/>
            <pc:sldMk cId="1721443820" sldId="256"/>
            <ac:spMk id="23" creationId="{530DAD9F-9DBE-37C5-7AFD-6A78478F7697}"/>
          </ac:spMkLst>
        </pc:spChg>
      </pc:sldChg>
    </pc:docChg>
  </pc:docChgLst>
  <pc:docChgLst>
    <pc:chgData name="Clemenson, Sally J" userId="S::jp5743sw@minnstate.edu::d75b63fa-8172-4025-83d7-a62afa4f30a4" providerId="AD" clId="Web-{3FBFD598-542D-06C9-0F4D-895E01BB179A}"/>
    <pc:docChg chg="modSld">
      <pc:chgData name="Clemenson, Sally J" userId="S::jp5743sw@minnstate.edu::d75b63fa-8172-4025-83d7-a62afa4f30a4" providerId="AD" clId="Web-{3FBFD598-542D-06C9-0F4D-895E01BB179A}" dt="2024-03-13T14:10:27.441" v="178" actId="1076"/>
      <pc:docMkLst>
        <pc:docMk/>
      </pc:docMkLst>
      <pc:sldChg chg="addSp delSp modSp">
        <pc:chgData name="Clemenson, Sally J" userId="S::jp5743sw@minnstate.edu::d75b63fa-8172-4025-83d7-a62afa4f30a4" providerId="AD" clId="Web-{3FBFD598-542D-06C9-0F4D-895E01BB179A}" dt="2024-03-13T14:10:27.441" v="178" actId="1076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3FBFD598-542D-06C9-0F4D-895E01BB179A}" dt="2024-03-13T13:33:04.706" v="0" actId="1076"/>
          <ac:spMkLst>
            <pc:docMk/>
            <pc:sldMk cId="1721443820" sldId="256"/>
            <ac:spMk id="2" creationId="{5B0EA021-A36D-8AFA-85B5-BF2627FC349B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1:25.570" v="148" actId="20577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3:37:54.149" v="30" actId="14100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7:30.984" v="165" actId="20577"/>
          <ac:spMkLst>
            <pc:docMk/>
            <pc:sldMk cId="1721443820" sldId="256"/>
            <ac:spMk id="12" creationId="{1E37F591-FB5F-234C-6AC2-310A1BFB05A1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3:36:52.148" v="26" actId="1076"/>
          <ac:spMkLst>
            <pc:docMk/>
            <pc:sldMk cId="1721443820" sldId="256"/>
            <ac:spMk id="15" creationId="{69AD57C6-4624-FAD1-0C27-2E313A2C792E}"/>
          </ac:spMkLst>
        </pc:spChg>
        <pc:spChg chg="add del mod">
          <ac:chgData name="Clemenson, Sally J" userId="S::jp5743sw@minnstate.edu::d75b63fa-8172-4025-83d7-a62afa4f30a4" providerId="AD" clId="Web-{3FBFD598-542D-06C9-0F4D-895E01BB179A}" dt="2024-03-13T13:49:35.618" v="121"/>
          <ac:spMkLst>
            <pc:docMk/>
            <pc:sldMk cId="1721443820" sldId="256"/>
            <ac:spMk id="17" creationId="{3BDDC7FC-7455-8E11-AE47-995360370048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0:50.304" v="140" actId="14100"/>
          <ac:spMkLst>
            <pc:docMk/>
            <pc:sldMk cId="1721443820" sldId="256"/>
            <ac:spMk id="18" creationId="{21679BC8-AE14-31B8-E1F3-05B662438B25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10:16.457" v="176" actId="1076"/>
          <ac:spMkLst>
            <pc:docMk/>
            <pc:sldMk cId="1721443820" sldId="256"/>
            <ac:spMk id="20" creationId="{37FE6ADD-6F10-103B-CA56-4D72D52D2057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9:42.909" v="174" actId="1076"/>
          <ac:spMkLst>
            <pc:docMk/>
            <pc:sldMk cId="1721443820" sldId="256"/>
            <ac:spMk id="21" creationId="{50EF2B1A-1694-F8EE-AC79-2EC6F9C214B5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3:37:02.961" v="28" actId="1076"/>
          <ac:spMkLst>
            <pc:docMk/>
            <pc:sldMk cId="1721443820" sldId="256"/>
            <ac:spMk id="25" creationId="{5EAC5794-3B33-433C-F0A5-DFDC39C9BFFD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3:43:13.125" v="116" actId="1076"/>
          <ac:spMkLst>
            <pc:docMk/>
            <pc:sldMk cId="1721443820" sldId="256"/>
            <ac:spMk id="27" creationId="{E4750204-96E6-0105-0B08-7559CA4D769E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10:27.441" v="178" actId="1076"/>
          <ac:spMkLst>
            <pc:docMk/>
            <pc:sldMk cId="1721443820" sldId="256"/>
            <ac:spMk id="30" creationId="{4DDEBFFD-3E48-E713-A98C-625F4F3C1DB7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8:53.502" v="167" actId="1076"/>
          <ac:spMkLst>
            <pc:docMk/>
            <pc:sldMk cId="1721443820" sldId="256"/>
            <ac:spMk id="36" creationId="{73745D12-3D37-B292-A8EE-65C8FEBD5A97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8:59.877" v="168" actId="1076"/>
          <ac:spMkLst>
            <pc:docMk/>
            <pc:sldMk cId="1721443820" sldId="256"/>
            <ac:spMk id="39" creationId="{FF473B4D-E769-879E-C293-0F7C8773BF89}"/>
          </ac:spMkLst>
        </pc:spChg>
        <pc:spChg chg="mod">
          <ac:chgData name="Clemenson, Sally J" userId="S::jp5743sw@minnstate.edu::d75b63fa-8172-4025-83d7-a62afa4f30a4" providerId="AD" clId="Web-{3FBFD598-542D-06C9-0F4D-895E01BB179A}" dt="2024-03-13T14:08:44.642" v="166" actId="1076"/>
          <ac:spMkLst>
            <pc:docMk/>
            <pc:sldMk cId="1721443820" sldId="256"/>
            <ac:spMk id="40" creationId="{99C1973F-FB9C-FD09-7455-91A7122C382B}"/>
          </ac:spMkLst>
        </pc:spChg>
        <pc:picChg chg="mod">
          <ac:chgData name="Clemenson, Sally J" userId="S::jp5743sw@minnstate.edu::d75b63fa-8172-4025-83d7-a62afa4f30a4" providerId="AD" clId="Web-{3FBFD598-542D-06C9-0F4D-895E01BB179A}" dt="2024-03-13T14:09:38.862" v="173" actId="1076"/>
          <ac:picMkLst>
            <pc:docMk/>
            <pc:sldMk cId="1721443820" sldId="256"/>
            <ac:picMk id="19" creationId="{997A8369-1D1E-FC69-D273-9284B94D0FDD}"/>
          </ac:picMkLst>
        </pc:picChg>
        <pc:picChg chg="mod">
          <ac:chgData name="Clemenson, Sally J" userId="S::jp5743sw@minnstate.edu::d75b63fa-8172-4025-83d7-a62afa4f30a4" providerId="AD" clId="Web-{3FBFD598-542D-06C9-0F4D-895E01BB179A}" dt="2024-03-13T14:10:24.082" v="177" actId="1076"/>
          <ac:picMkLst>
            <pc:docMk/>
            <pc:sldMk cId="1721443820" sldId="256"/>
            <ac:picMk id="22" creationId="{A7B1C65D-F046-3221-4B04-B40E06B66649}"/>
          </ac:picMkLst>
        </pc:picChg>
        <pc:picChg chg="add del mod">
          <ac:chgData name="Clemenson, Sally J" userId="S::jp5743sw@minnstate.edu::d75b63fa-8172-4025-83d7-a62afa4f30a4" providerId="AD" clId="Web-{3FBFD598-542D-06C9-0F4D-895E01BB179A}" dt="2024-03-13T13:49:52.415" v="126"/>
          <ac:picMkLst>
            <pc:docMk/>
            <pc:sldMk cId="1721443820" sldId="256"/>
            <ac:picMk id="28" creationId="{E4E9EC1B-42B9-6150-379B-A3D81144EB6F}"/>
          </ac:picMkLst>
        </pc:picChg>
        <pc:picChg chg="mod">
          <ac:chgData name="Clemenson, Sally J" userId="S::jp5743sw@minnstate.edu::d75b63fa-8172-4025-83d7-a62afa4f30a4" providerId="AD" clId="Web-{3FBFD598-542D-06C9-0F4D-895E01BB179A}" dt="2024-03-13T14:10:09.754" v="175" actId="1076"/>
          <ac:picMkLst>
            <pc:docMk/>
            <pc:sldMk cId="1721443820" sldId="256"/>
            <ac:picMk id="29" creationId="{B24B9E9F-2D85-CCF8-84BD-5ED11D2D914C}"/>
          </ac:picMkLst>
        </pc:picChg>
        <pc:picChg chg="add del mod">
          <ac:chgData name="Clemenson, Sally J" userId="S::jp5743sw@minnstate.edu::d75b63fa-8172-4025-83d7-a62afa4f30a4" providerId="AD" clId="Web-{3FBFD598-542D-06C9-0F4D-895E01BB179A}" dt="2024-03-13T13:50:44.635" v="131"/>
          <ac:picMkLst>
            <pc:docMk/>
            <pc:sldMk cId="1721443820" sldId="256"/>
            <ac:picMk id="31" creationId="{67DB84BE-8ECA-0AAE-4587-EB3242B87D29}"/>
          </ac:picMkLst>
        </pc:picChg>
        <pc:picChg chg="add mod">
          <ac:chgData name="Clemenson, Sally J" userId="S::jp5743sw@minnstate.edu::d75b63fa-8172-4025-83d7-a62afa4f30a4" providerId="AD" clId="Web-{3FBFD598-542D-06C9-0F4D-895E01BB179A}" dt="2024-03-13T13:59:08.411" v="136" actId="1076"/>
          <ac:picMkLst>
            <pc:docMk/>
            <pc:sldMk cId="1721443820" sldId="256"/>
            <ac:picMk id="32" creationId="{FF044C95-2C83-7520-BCBB-4AF9F3B9D1E3}"/>
          </ac:picMkLst>
        </pc:picChg>
        <pc:picChg chg="del mod">
          <ac:chgData name="Clemenson, Sally J" userId="S::jp5743sw@minnstate.edu::d75b63fa-8172-4025-83d7-a62afa4f30a4" providerId="AD" clId="Web-{3FBFD598-542D-06C9-0F4D-895E01BB179A}" dt="2024-03-13T13:43:02.625" v="114"/>
          <ac:picMkLst>
            <pc:docMk/>
            <pc:sldMk cId="1721443820" sldId="256"/>
            <ac:picMk id="34" creationId="{3730EE0B-1C77-B820-3CCD-9EC22BB4ECCE}"/>
          </ac:picMkLst>
        </pc:picChg>
      </pc:sldChg>
    </pc:docChg>
  </pc:docChgLst>
  <pc:docChgLst>
    <pc:chgData name="Clemenson, Sally J" userId="S::jp5743sw@minnstate.edu::d75b63fa-8172-4025-83d7-a62afa4f30a4" providerId="AD" clId="Web-{41427058-93B2-4ADD-884C-2882E0592C10}"/>
    <pc:docChg chg="modSld">
      <pc:chgData name="Clemenson, Sally J" userId="S::jp5743sw@minnstate.edu::d75b63fa-8172-4025-83d7-a62afa4f30a4" providerId="AD" clId="Web-{41427058-93B2-4ADD-884C-2882E0592C10}" dt="2024-02-07T22:02:08.896" v="40" actId="20577"/>
      <pc:docMkLst>
        <pc:docMk/>
      </pc:docMkLst>
      <pc:sldChg chg="addSp delSp modSp">
        <pc:chgData name="Clemenson, Sally J" userId="S::jp5743sw@minnstate.edu::d75b63fa-8172-4025-83d7-a62afa4f30a4" providerId="AD" clId="Web-{41427058-93B2-4ADD-884C-2882E0592C10}" dt="2024-02-07T22:02:08.896" v="40" actId="20577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41427058-93B2-4ADD-884C-2882E0592C10}" dt="2024-02-07T22:01:23.067" v="38" actId="20577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S::jp5743sw@minnstate.edu::d75b63fa-8172-4025-83d7-a62afa4f30a4" providerId="AD" clId="Web-{41427058-93B2-4ADD-884C-2882E0592C10}" dt="2024-02-07T21:51:26.566" v="9" actId="20577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S::jp5743sw@minnstate.edu::d75b63fa-8172-4025-83d7-a62afa4f30a4" providerId="AD" clId="Web-{41427058-93B2-4ADD-884C-2882E0592C10}" dt="2024-02-07T22:00:54.159" v="36" actId="1076"/>
          <ac:spMkLst>
            <pc:docMk/>
            <pc:sldMk cId="1721443820" sldId="256"/>
            <ac:spMk id="15" creationId="{69AD57C6-4624-FAD1-0C27-2E313A2C792E}"/>
          </ac:spMkLst>
        </pc:spChg>
        <pc:spChg chg="del">
          <ac:chgData name="Clemenson, Sally J" userId="S::jp5743sw@minnstate.edu::d75b63fa-8172-4025-83d7-a62afa4f30a4" providerId="AD" clId="Web-{41427058-93B2-4ADD-884C-2882E0592C10}" dt="2024-02-07T21:50:39.674" v="2"/>
          <ac:spMkLst>
            <pc:docMk/>
            <pc:sldMk cId="1721443820" sldId="256"/>
            <ac:spMk id="17" creationId="{4F810021-5F01-8F60-77E8-0FD3680AFCB4}"/>
          </ac:spMkLst>
        </pc:spChg>
        <pc:spChg chg="mod">
          <ac:chgData name="Clemenson, Sally J" userId="S::jp5743sw@minnstate.edu::d75b63fa-8172-4025-83d7-a62afa4f30a4" providerId="AD" clId="Web-{41427058-93B2-4ADD-884C-2882E0592C10}" dt="2024-02-07T22:02:08.896" v="40" actId="20577"/>
          <ac:spMkLst>
            <pc:docMk/>
            <pc:sldMk cId="1721443820" sldId="256"/>
            <ac:spMk id="18" creationId="{21679BC8-AE14-31B8-E1F3-05B662438B25}"/>
          </ac:spMkLst>
        </pc:spChg>
        <pc:spChg chg="mod">
          <ac:chgData name="Clemenson, Sally J" userId="S::jp5743sw@minnstate.edu::d75b63fa-8172-4025-83d7-a62afa4f30a4" providerId="AD" clId="Web-{41427058-93B2-4ADD-884C-2882E0592C10}" dt="2024-02-07T21:55:23.963" v="25" actId="1076"/>
          <ac:spMkLst>
            <pc:docMk/>
            <pc:sldMk cId="1721443820" sldId="256"/>
            <ac:spMk id="27" creationId="{E4750204-96E6-0105-0B08-7559CA4D769E}"/>
          </ac:spMkLst>
        </pc:spChg>
        <pc:picChg chg="add del mod modCrop">
          <ac:chgData name="Clemenson, Sally J" userId="S::jp5743sw@minnstate.edu::d75b63fa-8172-4025-83d7-a62afa4f30a4" providerId="AD" clId="Web-{41427058-93B2-4ADD-884C-2882E0592C10}" dt="2024-02-07T21:51:58.520" v="13"/>
          <ac:picMkLst>
            <pc:docMk/>
            <pc:sldMk cId="1721443820" sldId="256"/>
            <ac:picMk id="28" creationId="{25AB8682-FED5-316D-E364-7B5FB2C2C14F}"/>
          </ac:picMkLst>
        </pc:picChg>
        <pc:picChg chg="add del mod">
          <ac:chgData name="Clemenson, Sally J" userId="S::jp5743sw@minnstate.edu::d75b63fa-8172-4025-83d7-a62afa4f30a4" providerId="AD" clId="Web-{41427058-93B2-4ADD-884C-2882E0592C10}" dt="2024-02-07T21:52:59.209" v="17"/>
          <ac:picMkLst>
            <pc:docMk/>
            <pc:sldMk cId="1721443820" sldId="256"/>
            <ac:picMk id="31" creationId="{D183FCB6-5C26-1163-CF52-446B8B416FF3}"/>
          </ac:picMkLst>
        </pc:picChg>
        <pc:picChg chg="add del mod">
          <ac:chgData name="Clemenson, Sally J" userId="S::jp5743sw@minnstate.edu::d75b63fa-8172-4025-83d7-a62afa4f30a4" providerId="AD" clId="Web-{41427058-93B2-4ADD-884C-2882E0592C10}" dt="2024-02-07T21:54:33.634" v="20"/>
          <ac:picMkLst>
            <pc:docMk/>
            <pc:sldMk cId="1721443820" sldId="256"/>
            <ac:picMk id="32" creationId="{5FB01C43-240F-D0F7-79F6-E5087A0F1A55}"/>
          </ac:picMkLst>
        </pc:picChg>
        <pc:picChg chg="add del mod">
          <ac:chgData name="Clemenson, Sally J" userId="S::jp5743sw@minnstate.edu::d75b63fa-8172-4025-83d7-a62afa4f30a4" providerId="AD" clId="Web-{41427058-93B2-4ADD-884C-2882E0592C10}" dt="2024-02-07T21:56:04.277" v="27"/>
          <ac:picMkLst>
            <pc:docMk/>
            <pc:sldMk cId="1721443820" sldId="256"/>
            <ac:picMk id="33" creationId="{A40A8895-2ABB-027C-159E-39B5FD362182}"/>
          </ac:picMkLst>
        </pc:picChg>
        <pc:picChg chg="add mod">
          <ac:chgData name="Clemenson, Sally J" userId="S::jp5743sw@minnstate.edu::d75b63fa-8172-4025-83d7-a62afa4f30a4" providerId="AD" clId="Web-{41427058-93B2-4ADD-884C-2882E0592C10}" dt="2024-02-07T21:56:37.684" v="29" actId="1076"/>
          <ac:picMkLst>
            <pc:docMk/>
            <pc:sldMk cId="1721443820" sldId="256"/>
            <ac:picMk id="34" creationId="{3730EE0B-1C77-B820-3CCD-9EC22BB4ECCE}"/>
          </ac:picMkLst>
        </pc:picChg>
        <pc:picChg chg="add del mod">
          <ac:chgData name="Clemenson, Sally J" userId="S::jp5743sw@minnstate.edu::d75b63fa-8172-4025-83d7-a62afa4f30a4" providerId="AD" clId="Web-{41427058-93B2-4ADD-884C-2882E0592C10}" dt="2024-02-07T22:00:43.425" v="35"/>
          <ac:picMkLst>
            <pc:docMk/>
            <pc:sldMk cId="1721443820" sldId="256"/>
            <ac:picMk id="37" creationId="{FFF8AC88-97C5-E1CC-9E58-55ED9DFEE152}"/>
          </ac:picMkLst>
        </pc:picChg>
      </pc:sldChg>
    </pc:docChg>
  </pc:docChgLst>
  <pc:docChgLst>
    <pc:chgData name="Clemenson, Sally J" userId="S::jp5743sw@minnstate.edu::d75b63fa-8172-4025-83d7-a62afa4f30a4" providerId="AD" clId="Web-{D9E1C247-3512-442C-AFE3-D46E6CA6FB1B}"/>
    <pc:docChg chg="modSld">
      <pc:chgData name="Clemenson, Sally J" userId="S::jp5743sw@minnstate.edu::d75b63fa-8172-4025-83d7-a62afa4f30a4" providerId="AD" clId="Web-{D9E1C247-3512-442C-AFE3-D46E6CA6FB1B}" dt="2024-02-01T20:27:00.569" v="2" actId="1076"/>
      <pc:docMkLst>
        <pc:docMk/>
      </pc:docMkLst>
      <pc:sldChg chg="modSp">
        <pc:chgData name="Clemenson, Sally J" userId="S::jp5743sw@minnstate.edu::d75b63fa-8172-4025-83d7-a62afa4f30a4" providerId="AD" clId="Web-{D9E1C247-3512-442C-AFE3-D46E6CA6FB1B}" dt="2024-02-01T20:27:00.569" v="2" actId="1076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D9E1C247-3512-442C-AFE3-D46E6CA6FB1B}" dt="2024-02-01T20:26:55.694" v="1" actId="1076"/>
          <ac:spMkLst>
            <pc:docMk/>
            <pc:sldMk cId="1721443820" sldId="256"/>
            <ac:spMk id="13" creationId="{AC692462-AE7C-4568-D64B-55D107E175B0}"/>
          </ac:spMkLst>
        </pc:spChg>
        <pc:spChg chg="mod">
          <ac:chgData name="Clemenson, Sally J" userId="S::jp5743sw@minnstate.edu::d75b63fa-8172-4025-83d7-a62afa4f30a4" providerId="AD" clId="Web-{D9E1C247-3512-442C-AFE3-D46E6CA6FB1B}" dt="2024-02-01T20:26:49.507" v="0" actId="1076"/>
          <ac:spMkLst>
            <pc:docMk/>
            <pc:sldMk cId="1721443820" sldId="256"/>
            <ac:spMk id="14" creationId="{CC7FAB97-04D7-E17B-7029-BB8CB4E1C4A8}"/>
          </ac:spMkLst>
        </pc:spChg>
        <pc:spChg chg="mod">
          <ac:chgData name="Clemenson, Sally J" userId="S::jp5743sw@minnstate.edu::d75b63fa-8172-4025-83d7-a62afa4f30a4" providerId="AD" clId="Web-{D9E1C247-3512-442C-AFE3-D46E6CA6FB1B}" dt="2024-02-01T20:27:00.569" v="2" actId="1076"/>
          <ac:spMkLst>
            <pc:docMk/>
            <pc:sldMk cId="1721443820" sldId="256"/>
            <ac:spMk id="15" creationId="{91E15417-E268-5099-69DB-C82A084427D1}"/>
          </ac:spMkLst>
        </pc:spChg>
      </pc:sldChg>
    </pc:docChg>
  </pc:docChgLst>
  <pc:docChgLst>
    <pc:chgData name="Clemenson, Sally J" userId="S::jp5743sw@minnstate.edu::d75b63fa-8172-4025-83d7-a62afa4f30a4" providerId="AD" clId="Web-{42BDE606-8BEF-46FD-804D-758DBDF609AF}"/>
    <pc:docChg chg="modSld">
      <pc:chgData name="Clemenson, Sally J" userId="S::jp5743sw@minnstate.edu::d75b63fa-8172-4025-83d7-a62afa4f30a4" providerId="AD" clId="Web-{42BDE606-8BEF-46FD-804D-758DBDF609AF}" dt="2024-02-02T20:03:02.370" v="621" actId="20577"/>
      <pc:docMkLst>
        <pc:docMk/>
      </pc:docMkLst>
      <pc:sldChg chg="addSp delSp modSp">
        <pc:chgData name="Clemenson, Sally J" userId="S::jp5743sw@minnstate.edu::d75b63fa-8172-4025-83d7-a62afa4f30a4" providerId="AD" clId="Web-{42BDE606-8BEF-46FD-804D-758DBDF609AF}" dt="2024-02-02T20:03:02.370" v="621" actId="20577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42BDE606-8BEF-46FD-804D-758DBDF609AF}" dt="2024-02-02T19:21:57.672" v="216" actId="20577"/>
          <ac:spMkLst>
            <pc:docMk/>
            <pc:sldMk cId="1721443820" sldId="256"/>
            <ac:spMk id="2" creationId="{5B0EA021-A36D-8AFA-85B5-BF2627FC349B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20:03:02.370" v="621" actId="20577"/>
          <ac:spMkLst>
            <pc:docMk/>
            <pc:sldMk cId="1721443820" sldId="256"/>
            <ac:spMk id="7" creationId="{971CC538-E04D-5D1B-7397-110DBCF66AA2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20:41.608" v="183" actId="14100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22:08.406" v="217" actId="20577"/>
          <ac:spMkLst>
            <pc:docMk/>
            <pc:sldMk cId="1721443820" sldId="256"/>
            <ac:spMk id="9" creationId="{5C175228-6825-DC11-2797-A371081DABF7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22:44.673" v="220" actId="20577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21:39.343" v="189" actId="20577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52:51.574" v="328" actId="14100"/>
          <ac:spMkLst>
            <pc:docMk/>
            <pc:sldMk cId="1721443820" sldId="256"/>
            <ac:spMk id="12" creationId="{1E37F591-FB5F-234C-6AC2-310A1BFB05A1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51:46.495" v="318" actId="14100"/>
          <ac:spMkLst>
            <pc:docMk/>
            <pc:sldMk cId="1721443820" sldId="256"/>
            <ac:spMk id="14" creationId="{CC7FAB97-04D7-E17B-7029-BB8CB4E1C4A8}"/>
          </ac:spMkLst>
        </pc:spChg>
        <pc:spChg chg="del">
          <ac:chgData name="Clemenson, Sally J" userId="S::jp5743sw@minnstate.edu::d75b63fa-8172-4025-83d7-a62afa4f30a4" providerId="AD" clId="Web-{42BDE606-8BEF-46FD-804D-758DBDF609AF}" dt="2024-02-02T19:18:12.120" v="162"/>
          <ac:spMkLst>
            <pc:docMk/>
            <pc:sldMk cId="1721443820" sldId="256"/>
            <ac:spMk id="15" creationId="{91E15417-E268-5099-69DB-C82A084427D1}"/>
          </ac:spMkLst>
        </pc:spChg>
        <pc:spChg chg="del mod">
          <ac:chgData name="Clemenson, Sally J" userId="S::jp5743sw@minnstate.edu::d75b63fa-8172-4025-83d7-a62afa4f30a4" providerId="AD" clId="Web-{42BDE606-8BEF-46FD-804D-758DBDF609AF}" dt="2024-02-02T19:18:24.432" v="165"/>
          <ac:spMkLst>
            <pc:docMk/>
            <pc:sldMk cId="1721443820" sldId="256"/>
            <ac:spMk id="17" creationId="{CD941916-2C86-DBE9-269A-0B349D16134F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51:41.792" v="317" actId="1076"/>
          <ac:spMkLst>
            <pc:docMk/>
            <pc:sldMk cId="1721443820" sldId="256"/>
            <ac:spMk id="18" creationId="{21679BC8-AE14-31B8-E1F3-05B662438B25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15:31.553" v="119" actId="1076"/>
          <ac:spMkLst>
            <pc:docMk/>
            <pc:sldMk cId="1721443820" sldId="256"/>
            <ac:spMk id="20" creationId="{37FE6ADD-6F10-103B-CA56-4D72D52D2057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52:30.715" v="325" actId="1076"/>
          <ac:spMkLst>
            <pc:docMk/>
            <pc:sldMk cId="1721443820" sldId="256"/>
            <ac:spMk id="21" creationId="{50EF2B1A-1694-F8EE-AC79-2EC6F9C214B5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20:59.686" v="186" actId="20577"/>
          <ac:spMkLst>
            <pc:docMk/>
            <pc:sldMk cId="1721443820" sldId="256"/>
            <ac:spMk id="23" creationId="{530DAD9F-9DBE-37C5-7AFD-6A78478F7697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22:51.329" v="222" actId="20577"/>
          <ac:spMkLst>
            <pc:docMk/>
            <pc:sldMk cId="1721443820" sldId="256"/>
            <ac:spMk id="24" creationId="{1696864F-A98E-5B7E-58C3-7C23D1AE1804}"/>
          </ac:spMkLst>
        </pc:spChg>
        <pc:spChg chg="mod">
          <ac:chgData name="Clemenson, Sally J" userId="S::jp5743sw@minnstate.edu::d75b63fa-8172-4025-83d7-a62afa4f30a4" providerId="AD" clId="Web-{42BDE606-8BEF-46FD-804D-758DBDF609AF}" dt="2024-02-02T19:52:57.481" v="329" actId="1076"/>
          <ac:spMkLst>
            <pc:docMk/>
            <pc:sldMk cId="1721443820" sldId="256"/>
            <ac:spMk id="25" creationId="{5EAC5794-3B33-433C-F0A5-DFDC39C9BFFD}"/>
          </ac:spMkLst>
        </pc:spChg>
        <pc:spChg chg="add del mod">
          <ac:chgData name="Clemenson, Sally J" userId="S::jp5743sw@minnstate.edu::d75b63fa-8172-4025-83d7-a62afa4f30a4" providerId="AD" clId="Web-{42BDE606-8BEF-46FD-804D-758DBDF609AF}" dt="2024-02-02T17:51:31.176" v="97"/>
          <ac:spMkLst>
            <pc:docMk/>
            <pc:sldMk cId="1721443820" sldId="256"/>
            <ac:spMk id="28" creationId="{7EFC8721-BEFF-8782-8C7C-33FD2923087F}"/>
          </ac:spMkLst>
        </pc:spChg>
        <pc:spChg chg="add mod">
          <ac:chgData name="Clemenson, Sally J" userId="S::jp5743sw@minnstate.edu::d75b63fa-8172-4025-83d7-a62afa4f30a4" providerId="AD" clId="Web-{42BDE606-8BEF-46FD-804D-758DBDF609AF}" dt="2024-02-02T19:22:28.923" v="219" actId="1076"/>
          <ac:spMkLst>
            <pc:docMk/>
            <pc:sldMk cId="1721443820" sldId="256"/>
            <ac:spMk id="30" creationId="{4DDEBFFD-3E48-E713-A98C-625F4F3C1DB7}"/>
          </ac:spMkLst>
        </pc:spChg>
        <pc:spChg chg="add del mod">
          <ac:chgData name="Clemenson, Sally J" userId="S::jp5743sw@minnstate.edu::d75b63fa-8172-4025-83d7-a62afa4f30a4" providerId="AD" clId="Web-{42BDE606-8BEF-46FD-804D-758DBDF609AF}" dt="2024-02-02T19:44:57.204" v="285"/>
          <ac:spMkLst>
            <pc:docMk/>
            <pc:sldMk cId="1721443820" sldId="256"/>
            <ac:spMk id="31" creationId="{D686D891-59F9-231C-1B0B-3AE31008CAFB}"/>
          </ac:spMkLst>
        </pc:spChg>
        <pc:spChg chg="add mod">
          <ac:chgData name="Clemenson, Sally J" userId="S::jp5743sw@minnstate.edu::d75b63fa-8172-4025-83d7-a62afa4f30a4" providerId="AD" clId="Web-{42BDE606-8BEF-46FD-804D-758DBDF609AF}" dt="2024-02-02T20:02:10.744" v="619" actId="20577"/>
          <ac:spMkLst>
            <pc:docMk/>
            <pc:sldMk cId="1721443820" sldId="256"/>
            <ac:spMk id="36" creationId="{73745D12-3D37-B292-A8EE-65C8FEBD5A97}"/>
          </ac:spMkLst>
        </pc:spChg>
        <pc:spChg chg="add del">
          <ac:chgData name="Clemenson, Sally J" userId="S::jp5743sw@minnstate.edu::d75b63fa-8172-4025-83d7-a62afa4f30a4" providerId="AD" clId="Web-{42BDE606-8BEF-46FD-804D-758DBDF609AF}" dt="2024-02-02T19:25:13.755" v="226"/>
          <ac:spMkLst>
            <pc:docMk/>
            <pc:sldMk cId="1721443820" sldId="256"/>
            <ac:spMk id="38" creationId="{C5B2ACB5-9618-430B-904B-623AD2961EC9}"/>
          </ac:spMkLst>
        </pc:spChg>
        <pc:spChg chg="add mod">
          <ac:chgData name="Clemenson, Sally J" userId="S::jp5743sw@minnstate.edu::d75b63fa-8172-4025-83d7-a62afa4f30a4" providerId="AD" clId="Web-{42BDE606-8BEF-46FD-804D-758DBDF609AF}" dt="2024-02-02T19:59:56.600" v="601" actId="1076"/>
          <ac:spMkLst>
            <pc:docMk/>
            <pc:sldMk cId="1721443820" sldId="256"/>
            <ac:spMk id="39" creationId="{FF473B4D-E769-879E-C293-0F7C8773BF89}"/>
          </ac:spMkLst>
        </pc:spChg>
        <pc:spChg chg="add mod">
          <ac:chgData name="Clemenson, Sally J" userId="S::jp5743sw@minnstate.edu::d75b63fa-8172-4025-83d7-a62afa4f30a4" providerId="AD" clId="Web-{42BDE606-8BEF-46FD-804D-758DBDF609AF}" dt="2024-02-02T20:02:20.900" v="620" actId="1076"/>
          <ac:spMkLst>
            <pc:docMk/>
            <pc:sldMk cId="1721443820" sldId="256"/>
            <ac:spMk id="40" creationId="{99C1973F-FB9C-FD09-7455-91A7122C382B}"/>
          </ac:spMkLst>
        </pc:spChg>
        <pc:picChg chg="mod">
          <ac:chgData name="Clemenson, Sally J" userId="S::jp5743sw@minnstate.edu::d75b63fa-8172-4025-83d7-a62afa4f30a4" providerId="AD" clId="Web-{42BDE606-8BEF-46FD-804D-758DBDF609AF}" dt="2024-02-02T19:52:25.355" v="324" actId="1076"/>
          <ac:picMkLst>
            <pc:docMk/>
            <pc:sldMk cId="1721443820" sldId="256"/>
            <ac:picMk id="19" creationId="{997A8369-1D1E-FC69-D273-9284B94D0FDD}"/>
          </ac:picMkLst>
        </pc:picChg>
        <pc:picChg chg="add mod">
          <ac:chgData name="Clemenson, Sally J" userId="S::jp5743sw@minnstate.edu::d75b63fa-8172-4025-83d7-a62afa4f30a4" providerId="AD" clId="Web-{42BDE606-8BEF-46FD-804D-758DBDF609AF}" dt="2024-02-02T19:22:20.891" v="218" actId="1076"/>
          <ac:picMkLst>
            <pc:docMk/>
            <pc:sldMk cId="1721443820" sldId="256"/>
            <ac:picMk id="22" creationId="{A7B1C65D-F046-3221-4B04-B40E06B66649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7:49:36.360" v="27"/>
          <ac:picMkLst>
            <pc:docMk/>
            <pc:sldMk cId="1721443820" sldId="256"/>
            <ac:picMk id="26" creationId="{C6CFEC99-E8D4-C650-1605-57480A721ABF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9:32:28.593" v="263"/>
          <ac:picMkLst>
            <pc:docMk/>
            <pc:sldMk cId="1721443820" sldId="256"/>
            <ac:picMk id="26" creationId="{E8040E85-CE1B-4B5B-B10C-A74750D0C414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7:49:32.813" v="26"/>
          <ac:picMkLst>
            <pc:docMk/>
            <pc:sldMk cId="1721443820" sldId="256"/>
            <ac:picMk id="27" creationId="{84015A50-C299-AEEA-6896-645A21FC49F4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9:37:19.850" v="268"/>
          <ac:picMkLst>
            <pc:docMk/>
            <pc:sldMk cId="1721443820" sldId="256"/>
            <ac:picMk id="27" creationId="{97428665-9C53-EBD1-3A88-4E1F1DD43AB2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9:40:17.135" v="275"/>
          <ac:picMkLst>
            <pc:docMk/>
            <pc:sldMk cId="1721443820" sldId="256"/>
            <ac:picMk id="28" creationId="{E395145C-DBFD-FB53-0E2F-301744A165FA}"/>
          </ac:picMkLst>
        </pc:picChg>
        <pc:picChg chg="mod">
          <ac:chgData name="Clemenson, Sally J" userId="S::jp5743sw@minnstate.edu::d75b63fa-8172-4025-83d7-a62afa4f30a4" providerId="AD" clId="Web-{42BDE606-8BEF-46FD-804D-758DBDF609AF}" dt="2024-02-02T19:15:25.303" v="118" actId="1076"/>
          <ac:picMkLst>
            <pc:docMk/>
            <pc:sldMk cId="1721443820" sldId="256"/>
            <ac:picMk id="29" creationId="{B24B9E9F-2D85-CCF8-84BD-5ED11D2D914C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9:45:41.533" v="292"/>
          <ac:picMkLst>
            <pc:docMk/>
            <pc:sldMk cId="1721443820" sldId="256"/>
            <ac:picMk id="32" creationId="{E063F186-08BA-C61D-57BB-CECCCA674CCA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9:47:14.957" v="300"/>
          <ac:picMkLst>
            <pc:docMk/>
            <pc:sldMk cId="1721443820" sldId="256"/>
            <ac:picMk id="33" creationId="{7547A2E3-A2DF-9275-5215-DE617D68111D}"/>
          </ac:picMkLst>
        </pc:picChg>
        <pc:picChg chg="add del mod">
          <ac:chgData name="Clemenson, Sally J" userId="S::jp5743sw@minnstate.edu::d75b63fa-8172-4025-83d7-a62afa4f30a4" providerId="AD" clId="Web-{42BDE606-8BEF-46FD-804D-758DBDF609AF}" dt="2024-02-02T19:48:02.521" v="307"/>
          <ac:picMkLst>
            <pc:docMk/>
            <pc:sldMk cId="1721443820" sldId="256"/>
            <ac:picMk id="34" creationId="{536E7D69-44B0-7364-5707-F464412DF469}"/>
          </ac:picMkLst>
        </pc:picChg>
        <pc:picChg chg="add mod">
          <ac:chgData name="Clemenson, Sally J" userId="S::jp5743sw@minnstate.edu::d75b63fa-8172-4025-83d7-a62afa4f30a4" providerId="AD" clId="Web-{42BDE606-8BEF-46FD-804D-758DBDF609AF}" dt="2024-02-02T19:50:55.759" v="314" actId="1076"/>
          <ac:picMkLst>
            <pc:docMk/>
            <pc:sldMk cId="1721443820" sldId="256"/>
            <ac:picMk id="35" creationId="{E748DB55-7AC2-42E1-41D0-2DAE95AF577F}"/>
          </ac:picMkLst>
        </pc:picChg>
        <pc:picChg chg="add del">
          <ac:chgData name="Clemenson, Sally J" userId="S::jp5743sw@minnstate.edu::d75b63fa-8172-4025-83d7-a62afa4f30a4" providerId="AD" clId="Web-{42BDE606-8BEF-46FD-804D-758DBDF609AF}" dt="2024-02-02T19:25:13.755" v="226"/>
          <ac:picMkLst>
            <pc:docMk/>
            <pc:sldMk cId="1721443820" sldId="256"/>
            <ac:picMk id="37" creationId="{5FAE75E0-3177-6B7E-572E-7B6B96638EDB}"/>
          </ac:picMkLst>
        </pc:picChg>
      </pc:sldChg>
    </pc:docChg>
  </pc:docChgLst>
  <pc:docChgLst>
    <pc:chgData name="Johnson, Ellen" userId="S::lc5493jp@minnstate.edu::bb53455c-6d7a-4b7a-b645-b287453abeae" providerId="AD" clId="Web-{B3DBBB83-505C-4E66-9175-041E2D20C112}"/>
    <pc:docChg chg="modSld">
      <pc:chgData name="Johnson, Ellen" userId="S::lc5493jp@minnstate.edu::bb53455c-6d7a-4b7a-b645-b287453abeae" providerId="AD" clId="Web-{B3DBBB83-505C-4E66-9175-041E2D20C112}" dt="2024-02-29T15:39:51.104" v="95" actId="20577"/>
      <pc:docMkLst>
        <pc:docMk/>
      </pc:docMkLst>
      <pc:sldChg chg="modSp">
        <pc:chgData name="Johnson, Ellen" userId="S::lc5493jp@minnstate.edu::bb53455c-6d7a-4b7a-b645-b287453abeae" providerId="AD" clId="Web-{B3DBBB83-505C-4E66-9175-041E2D20C112}" dt="2024-02-29T15:39:51.104" v="95" actId="20577"/>
        <pc:sldMkLst>
          <pc:docMk/>
          <pc:sldMk cId="1721443820" sldId="256"/>
        </pc:sldMkLst>
        <pc:spChg chg="mod">
          <ac:chgData name="Johnson, Ellen" userId="S::lc5493jp@minnstate.edu::bb53455c-6d7a-4b7a-b645-b287453abeae" providerId="AD" clId="Web-{B3DBBB83-505C-4E66-9175-041E2D20C112}" dt="2024-02-29T15:33:42.347" v="31" actId="1076"/>
          <ac:spMkLst>
            <pc:docMk/>
            <pc:sldMk cId="1721443820" sldId="256"/>
            <ac:spMk id="4" creationId="{EB42C741-AAE0-C663-291C-2268341E7DB2}"/>
          </ac:spMkLst>
        </pc:spChg>
        <pc:spChg chg="mod">
          <ac:chgData name="Johnson, Ellen" userId="S::lc5493jp@minnstate.edu::bb53455c-6d7a-4b7a-b645-b287453abeae" providerId="AD" clId="Web-{B3DBBB83-505C-4E66-9175-041E2D20C112}" dt="2024-02-29T15:39:51.104" v="95" actId="20577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Johnson, Ellen" userId="S::lc5493jp@minnstate.edu::bb53455c-6d7a-4b7a-b645-b287453abeae" providerId="AD" clId="Web-{B3DBBB83-505C-4E66-9175-041E2D20C112}" dt="2024-02-29T15:33:44.050" v="32" actId="1076"/>
          <ac:spMkLst>
            <pc:docMk/>
            <pc:sldMk cId="1721443820" sldId="256"/>
            <ac:spMk id="24" creationId="{1696864F-A98E-5B7E-58C3-7C23D1AE1804}"/>
          </ac:spMkLst>
        </pc:spChg>
      </pc:sldChg>
    </pc:docChg>
  </pc:docChgLst>
  <pc:docChgLst>
    <pc:chgData name="Johnson, Ellen" userId="S::lc5493jp@minnstate.edu::bb53455c-6d7a-4b7a-b645-b287453abeae" providerId="AD" clId="Web-{69D9D338-0F9C-434A-8C2D-734710DE7AF5}"/>
    <pc:docChg chg="modSld">
      <pc:chgData name="Johnson, Ellen" userId="S::lc5493jp@minnstate.edu::bb53455c-6d7a-4b7a-b645-b287453abeae" providerId="AD" clId="Web-{69D9D338-0F9C-434A-8C2D-734710DE7AF5}" dt="2024-02-28T15:11:51.418" v="119" actId="20577"/>
      <pc:docMkLst>
        <pc:docMk/>
      </pc:docMkLst>
      <pc:sldChg chg="addSp delSp modSp">
        <pc:chgData name="Johnson, Ellen" userId="S::lc5493jp@minnstate.edu::bb53455c-6d7a-4b7a-b645-b287453abeae" providerId="AD" clId="Web-{69D9D338-0F9C-434A-8C2D-734710DE7AF5}" dt="2024-02-28T15:11:51.418" v="119" actId="20577"/>
        <pc:sldMkLst>
          <pc:docMk/>
          <pc:sldMk cId="1721443820" sldId="256"/>
        </pc:sldMkLst>
        <pc:spChg chg="mod">
          <ac:chgData name="Johnson, Ellen" userId="S::lc5493jp@minnstate.edu::bb53455c-6d7a-4b7a-b645-b287453abeae" providerId="AD" clId="Web-{69D9D338-0F9C-434A-8C2D-734710DE7AF5}" dt="2024-02-28T15:11:51.418" v="119" actId="20577"/>
          <ac:spMkLst>
            <pc:docMk/>
            <pc:sldMk cId="1721443820" sldId="256"/>
            <ac:spMk id="4" creationId="{EB42C741-AAE0-C663-291C-2268341E7DB2}"/>
          </ac:spMkLst>
        </pc:spChg>
        <pc:spChg chg="mod">
          <ac:chgData name="Johnson, Ellen" userId="S::lc5493jp@minnstate.edu::bb53455c-6d7a-4b7a-b645-b287453abeae" providerId="AD" clId="Web-{69D9D338-0F9C-434A-8C2D-734710DE7AF5}" dt="2024-02-28T15:01:49.201" v="60" actId="20577"/>
          <ac:spMkLst>
            <pc:docMk/>
            <pc:sldMk cId="1721443820" sldId="256"/>
            <ac:spMk id="14" creationId="{CC7FAB97-04D7-E17B-7029-BB8CB4E1C4A8}"/>
          </ac:spMkLst>
        </pc:spChg>
        <pc:spChg chg="add del mod">
          <ac:chgData name="Johnson, Ellen" userId="S::lc5493jp@minnstate.edu::bb53455c-6d7a-4b7a-b645-b287453abeae" providerId="AD" clId="Web-{69D9D338-0F9C-434A-8C2D-734710DE7AF5}" dt="2024-02-28T15:03:13.672" v="112"/>
          <ac:spMkLst>
            <pc:docMk/>
            <pc:sldMk cId="1721443820" sldId="256"/>
            <ac:spMk id="17" creationId="{20E82E72-39A3-2808-12B8-B45C221B5A2E}"/>
          </ac:spMkLst>
        </pc:spChg>
        <pc:spChg chg="mod">
          <ac:chgData name="Johnson, Ellen" userId="S::lc5493jp@minnstate.edu::bb53455c-6d7a-4b7a-b645-b287453abeae" providerId="AD" clId="Web-{69D9D338-0F9C-434A-8C2D-734710DE7AF5}" dt="2024-02-28T15:03:05.859" v="110" actId="14100"/>
          <ac:spMkLst>
            <pc:docMk/>
            <pc:sldMk cId="1721443820" sldId="256"/>
            <ac:spMk id="18" creationId="{21679BC8-AE14-31B8-E1F3-05B662438B25}"/>
          </ac:spMkLst>
        </pc:spChg>
      </pc:sldChg>
    </pc:docChg>
  </pc:docChgLst>
  <pc:docChgLst>
    <pc:chgData name="Clemenson, Sally J" userId="d75b63fa-8172-4025-83d7-a62afa4f30a4" providerId="ADAL" clId="{B333CE0D-583E-0A4A-B219-16FBD19489A9}"/>
    <pc:docChg chg="undo custSel modSld">
      <pc:chgData name="Clemenson, Sally J" userId="d75b63fa-8172-4025-83d7-a62afa4f30a4" providerId="ADAL" clId="{B333CE0D-583E-0A4A-B219-16FBD19489A9}" dt="2024-03-13T14:42:08.329" v="256" actId="1076"/>
      <pc:docMkLst>
        <pc:docMk/>
      </pc:docMkLst>
      <pc:sldChg chg="addSp delSp modSp mod">
        <pc:chgData name="Clemenson, Sally J" userId="d75b63fa-8172-4025-83d7-a62afa4f30a4" providerId="ADAL" clId="{B333CE0D-583E-0A4A-B219-16FBD19489A9}" dt="2024-03-13T14:42:08.329" v="256" actId="1076"/>
        <pc:sldMkLst>
          <pc:docMk/>
          <pc:sldMk cId="1721443820" sldId="256"/>
        </pc:sldMkLst>
        <pc:spChg chg="mod">
          <ac:chgData name="Clemenson, Sally J" userId="d75b63fa-8172-4025-83d7-a62afa4f30a4" providerId="ADAL" clId="{B333CE0D-583E-0A4A-B219-16FBD19489A9}" dt="2024-03-13T14:40:06.097" v="234" actId="1076"/>
          <ac:spMkLst>
            <pc:docMk/>
            <pc:sldMk cId="1721443820" sldId="256"/>
            <ac:spMk id="2" creationId="{5B0EA021-A36D-8AFA-85B5-BF2627FC349B}"/>
          </ac:spMkLst>
        </pc:spChg>
        <pc:spChg chg="mod">
          <ac:chgData name="Clemenson, Sally J" userId="d75b63fa-8172-4025-83d7-a62afa4f30a4" providerId="ADAL" clId="{B333CE0D-583E-0A4A-B219-16FBD19489A9}" dt="2024-03-13T14:35:14.495" v="214" actId="1076"/>
          <ac:spMkLst>
            <pc:docMk/>
            <pc:sldMk cId="1721443820" sldId="256"/>
            <ac:spMk id="3" creationId="{13AECD19-87DD-3ABA-5221-00C03C25EDC8}"/>
          </ac:spMkLst>
        </pc:spChg>
        <pc:spChg chg="mod">
          <ac:chgData name="Clemenson, Sally J" userId="d75b63fa-8172-4025-83d7-a62afa4f30a4" providerId="ADAL" clId="{B333CE0D-583E-0A4A-B219-16FBD19489A9}" dt="2024-03-13T14:35:27.644" v="216" actId="1076"/>
          <ac:spMkLst>
            <pc:docMk/>
            <pc:sldMk cId="1721443820" sldId="256"/>
            <ac:spMk id="4" creationId="{EB42C741-AAE0-C663-291C-2268341E7DB2}"/>
          </ac:spMkLst>
        </pc:spChg>
        <pc:spChg chg="mod">
          <ac:chgData name="Clemenson, Sally J" userId="d75b63fa-8172-4025-83d7-a62afa4f30a4" providerId="ADAL" clId="{B333CE0D-583E-0A4A-B219-16FBD19489A9}" dt="2024-03-13T14:36:50.895" v="224" actId="1076"/>
          <ac:spMkLst>
            <pc:docMk/>
            <pc:sldMk cId="1721443820" sldId="256"/>
            <ac:spMk id="5" creationId="{31D67087-93A0-8D5E-4808-B9FEC26BF5A9}"/>
          </ac:spMkLst>
        </pc:spChg>
        <pc:spChg chg="mod">
          <ac:chgData name="Clemenson, Sally J" userId="d75b63fa-8172-4025-83d7-a62afa4f30a4" providerId="ADAL" clId="{B333CE0D-583E-0A4A-B219-16FBD19489A9}" dt="2024-03-13T14:36:43.728" v="223" actId="1076"/>
          <ac:spMkLst>
            <pc:docMk/>
            <pc:sldMk cId="1721443820" sldId="256"/>
            <ac:spMk id="6" creationId="{4CB8EDE0-D403-F040-0F2D-513DD53722D2}"/>
          </ac:spMkLst>
        </pc:spChg>
        <pc:spChg chg="mod">
          <ac:chgData name="Clemenson, Sally J" userId="d75b63fa-8172-4025-83d7-a62afa4f30a4" providerId="ADAL" clId="{B333CE0D-583E-0A4A-B219-16FBD19489A9}" dt="2024-03-13T14:37:28.429" v="226" actId="1076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d75b63fa-8172-4025-83d7-a62afa4f30a4" providerId="ADAL" clId="{B333CE0D-583E-0A4A-B219-16FBD19489A9}" dt="2024-03-13T14:35:58.245" v="219" actId="1076"/>
          <ac:spMkLst>
            <pc:docMk/>
            <pc:sldMk cId="1721443820" sldId="256"/>
            <ac:spMk id="9" creationId="{5C175228-6825-DC11-2797-A371081DABF7}"/>
          </ac:spMkLst>
        </pc:spChg>
        <pc:spChg chg="mod">
          <ac:chgData name="Clemenson, Sally J" userId="d75b63fa-8172-4025-83d7-a62afa4f30a4" providerId="ADAL" clId="{B333CE0D-583E-0A4A-B219-16FBD19489A9}" dt="2024-03-13T14:35:22.428" v="215" actId="1076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d75b63fa-8172-4025-83d7-a62afa4f30a4" providerId="ADAL" clId="{B333CE0D-583E-0A4A-B219-16FBD19489A9}" dt="2024-03-13T14:39:56.846" v="233" actId="14100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d75b63fa-8172-4025-83d7-a62afa4f30a4" providerId="ADAL" clId="{B333CE0D-583E-0A4A-B219-16FBD19489A9}" dt="2024-03-13T14:33:38.946" v="206" actId="1076"/>
          <ac:spMkLst>
            <pc:docMk/>
            <pc:sldMk cId="1721443820" sldId="256"/>
            <ac:spMk id="12" creationId="{1E37F591-FB5F-234C-6AC2-310A1BFB05A1}"/>
          </ac:spMkLst>
        </pc:spChg>
        <pc:spChg chg="mod">
          <ac:chgData name="Clemenson, Sally J" userId="d75b63fa-8172-4025-83d7-a62afa4f30a4" providerId="ADAL" clId="{B333CE0D-583E-0A4A-B219-16FBD19489A9}" dt="2024-03-13T14:38:26.562" v="227" actId="1076"/>
          <ac:spMkLst>
            <pc:docMk/>
            <pc:sldMk cId="1721443820" sldId="256"/>
            <ac:spMk id="13" creationId="{AC692462-AE7C-4568-D64B-55D107E175B0}"/>
          </ac:spMkLst>
        </pc:spChg>
        <pc:spChg chg="mod">
          <ac:chgData name="Clemenson, Sally J" userId="d75b63fa-8172-4025-83d7-a62afa4f30a4" providerId="ADAL" clId="{B333CE0D-583E-0A4A-B219-16FBD19489A9}" dt="2024-03-13T14:39:03.963" v="229" actId="1076"/>
          <ac:spMkLst>
            <pc:docMk/>
            <pc:sldMk cId="1721443820" sldId="256"/>
            <ac:spMk id="14" creationId="{CC7FAB97-04D7-E17B-7029-BB8CB4E1C4A8}"/>
          </ac:spMkLst>
        </pc:spChg>
        <pc:spChg chg="add mod">
          <ac:chgData name="Clemenson, Sally J" userId="d75b63fa-8172-4025-83d7-a62afa4f30a4" providerId="ADAL" clId="{B333CE0D-583E-0A4A-B219-16FBD19489A9}" dt="2024-03-13T14:31:00.465" v="182" actId="179"/>
          <ac:spMkLst>
            <pc:docMk/>
            <pc:sldMk cId="1721443820" sldId="256"/>
            <ac:spMk id="17" creationId="{BE44DF2C-A522-D9A5-4771-1BD0F75F3BAF}"/>
          </ac:spMkLst>
        </pc:spChg>
        <pc:spChg chg="mod">
          <ac:chgData name="Clemenson, Sally J" userId="d75b63fa-8172-4025-83d7-a62afa4f30a4" providerId="ADAL" clId="{B333CE0D-583E-0A4A-B219-16FBD19489A9}" dt="2024-03-13T14:39:22.296" v="230" actId="1076"/>
          <ac:spMkLst>
            <pc:docMk/>
            <pc:sldMk cId="1721443820" sldId="256"/>
            <ac:spMk id="18" creationId="{21679BC8-AE14-31B8-E1F3-05B662438B25}"/>
          </ac:spMkLst>
        </pc:spChg>
        <pc:spChg chg="mod">
          <ac:chgData name="Clemenson, Sally J" userId="d75b63fa-8172-4025-83d7-a62afa4f30a4" providerId="ADAL" clId="{B333CE0D-583E-0A4A-B219-16FBD19489A9}" dt="2024-03-13T14:34:42.069" v="211" actId="3626"/>
          <ac:spMkLst>
            <pc:docMk/>
            <pc:sldMk cId="1721443820" sldId="256"/>
            <ac:spMk id="20" creationId="{37FE6ADD-6F10-103B-CA56-4D72D52D2057}"/>
          </ac:spMkLst>
        </pc:spChg>
        <pc:spChg chg="mod">
          <ac:chgData name="Clemenson, Sally J" userId="d75b63fa-8172-4025-83d7-a62afa4f30a4" providerId="ADAL" clId="{B333CE0D-583E-0A4A-B219-16FBD19489A9}" dt="2024-03-13T14:42:02.895" v="255" actId="1076"/>
          <ac:spMkLst>
            <pc:docMk/>
            <pc:sldMk cId="1721443820" sldId="256"/>
            <ac:spMk id="21" creationId="{50EF2B1A-1694-F8EE-AC79-2EC6F9C214B5}"/>
          </ac:spMkLst>
        </pc:spChg>
        <pc:spChg chg="mod">
          <ac:chgData name="Clemenson, Sally J" userId="d75b63fa-8172-4025-83d7-a62afa4f30a4" providerId="ADAL" clId="{B333CE0D-583E-0A4A-B219-16FBD19489A9}" dt="2024-03-13T14:38:49.461" v="228" actId="1076"/>
          <ac:spMkLst>
            <pc:docMk/>
            <pc:sldMk cId="1721443820" sldId="256"/>
            <ac:spMk id="23" creationId="{530DAD9F-9DBE-37C5-7AFD-6A78478F7697}"/>
          </ac:spMkLst>
        </pc:spChg>
        <pc:spChg chg="mod">
          <ac:chgData name="Clemenson, Sally J" userId="d75b63fa-8172-4025-83d7-a62afa4f30a4" providerId="ADAL" clId="{B333CE0D-583E-0A4A-B219-16FBD19489A9}" dt="2024-03-13T14:35:32.328" v="217" actId="1076"/>
          <ac:spMkLst>
            <pc:docMk/>
            <pc:sldMk cId="1721443820" sldId="256"/>
            <ac:spMk id="24" creationId="{1696864F-A98E-5B7E-58C3-7C23D1AE1804}"/>
          </ac:spMkLst>
        </pc:spChg>
        <pc:spChg chg="mod">
          <ac:chgData name="Clemenson, Sally J" userId="d75b63fa-8172-4025-83d7-a62afa4f30a4" providerId="ADAL" clId="{B333CE0D-583E-0A4A-B219-16FBD19489A9}" dt="2024-03-13T14:33:53.312" v="207" actId="1076"/>
          <ac:spMkLst>
            <pc:docMk/>
            <pc:sldMk cId="1721443820" sldId="256"/>
            <ac:spMk id="25" creationId="{5EAC5794-3B33-433C-F0A5-DFDC39C9BFFD}"/>
          </ac:spMkLst>
        </pc:spChg>
        <pc:spChg chg="add">
          <ac:chgData name="Clemenson, Sally J" userId="d75b63fa-8172-4025-83d7-a62afa4f30a4" providerId="ADAL" clId="{B333CE0D-583E-0A4A-B219-16FBD19489A9}" dt="2024-03-13T14:41:12.659" v="246" actId="22"/>
          <ac:spMkLst>
            <pc:docMk/>
            <pc:sldMk cId="1721443820" sldId="256"/>
            <ac:spMk id="31" creationId="{0EE31430-C13F-193A-7868-7D88FFE6558F}"/>
          </ac:spMkLst>
        </pc:spChg>
        <pc:picChg chg="mod">
          <ac:chgData name="Clemenson, Sally J" userId="d75b63fa-8172-4025-83d7-a62afa4f30a4" providerId="ADAL" clId="{B333CE0D-583E-0A4A-B219-16FBD19489A9}" dt="2024-03-13T14:42:08.329" v="256" actId="1076"/>
          <ac:picMkLst>
            <pc:docMk/>
            <pc:sldMk cId="1721443820" sldId="256"/>
            <ac:picMk id="19" creationId="{997A8369-1D1E-FC69-D273-9284B94D0FDD}"/>
          </ac:picMkLst>
        </pc:picChg>
        <pc:picChg chg="del">
          <ac:chgData name="Clemenson, Sally J" userId="d75b63fa-8172-4025-83d7-a62afa4f30a4" providerId="ADAL" clId="{B333CE0D-583E-0A4A-B219-16FBD19489A9}" dt="2024-03-13T14:28:25.801" v="136" actId="478"/>
          <ac:picMkLst>
            <pc:docMk/>
            <pc:sldMk cId="1721443820" sldId="256"/>
            <ac:picMk id="32" creationId="{FF044C95-2C83-7520-BCBB-4AF9F3B9D1E3}"/>
          </ac:picMkLst>
        </pc:picChg>
      </pc:sldChg>
    </pc:docChg>
  </pc:docChgLst>
  <pc:docChgLst>
    <pc:chgData name="Clemenson, Sally J" userId="S::jp5743sw@minnstate.edu::d75b63fa-8172-4025-83d7-a62afa4f30a4" providerId="AD" clId="Web-{033F7458-6EAC-4749-B1C8-38494D5A9357}"/>
    <pc:docChg chg="modSld">
      <pc:chgData name="Clemenson, Sally J" userId="S::jp5743sw@minnstate.edu::d75b63fa-8172-4025-83d7-a62afa4f30a4" providerId="AD" clId="Web-{033F7458-6EAC-4749-B1C8-38494D5A9357}" dt="2024-02-07T21:13:08.541" v="188" actId="20577"/>
      <pc:docMkLst>
        <pc:docMk/>
      </pc:docMkLst>
      <pc:sldChg chg="addSp modSp">
        <pc:chgData name="Clemenson, Sally J" userId="S::jp5743sw@minnstate.edu::d75b63fa-8172-4025-83d7-a62afa4f30a4" providerId="AD" clId="Web-{033F7458-6EAC-4749-B1C8-38494D5A9357}" dt="2024-02-07T21:13:08.541" v="188" actId="20577"/>
        <pc:sldMkLst>
          <pc:docMk/>
          <pc:sldMk cId="1721443820" sldId="256"/>
        </pc:sldMkLst>
        <pc:spChg chg="add mod">
          <ac:chgData name="Clemenson, Sally J" userId="S::jp5743sw@minnstate.edu::d75b63fa-8172-4025-83d7-a62afa4f30a4" providerId="AD" clId="Web-{033F7458-6EAC-4749-B1C8-38494D5A9357}" dt="2024-02-07T21:13:08.541" v="188" actId="20577"/>
          <ac:spMkLst>
            <pc:docMk/>
            <pc:sldMk cId="1721443820" sldId="256"/>
            <ac:spMk id="17" creationId="{4F810021-5F01-8F60-77E8-0FD3680AFCB4}"/>
          </ac:spMkLst>
        </pc:spChg>
        <pc:spChg chg="add mod ord">
          <ac:chgData name="Clemenson, Sally J" userId="S::jp5743sw@minnstate.edu::d75b63fa-8172-4025-83d7-a62afa4f30a4" providerId="AD" clId="Web-{033F7458-6EAC-4749-B1C8-38494D5A9357}" dt="2024-02-07T21:09:41.285" v="38"/>
          <ac:spMkLst>
            <pc:docMk/>
            <pc:sldMk cId="1721443820" sldId="256"/>
            <ac:spMk id="27" creationId="{E4750204-96E6-0105-0B08-7559CA4D769E}"/>
          </ac:spMkLst>
        </pc:spChg>
      </pc:sldChg>
    </pc:docChg>
  </pc:docChgLst>
  <pc:docChgLst>
    <pc:chgData name="Clemenson, Sally J" userId="d75b63fa-8172-4025-83d7-a62afa4f30a4" providerId="ADAL" clId="{8498367C-920D-2745-AD14-154FE02707FF}"/>
    <pc:docChg chg="undo redo custSel modSld">
      <pc:chgData name="Clemenson, Sally J" userId="d75b63fa-8172-4025-83d7-a62afa4f30a4" providerId="ADAL" clId="{8498367C-920D-2745-AD14-154FE02707FF}" dt="2024-02-01T20:25:43.039" v="545" actId="14861"/>
      <pc:docMkLst>
        <pc:docMk/>
      </pc:docMkLst>
      <pc:sldChg chg="addSp delSp modSp mod">
        <pc:chgData name="Clemenson, Sally J" userId="d75b63fa-8172-4025-83d7-a62afa4f30a4" providerId="ADAL" clId="{8498367C-920D-2745-AD14-154FE02707FF}" dt="2024-02-01T20:25:43.039" v="545" actId="14861"/>
        <pc:sldMkLst>
          <pc:docMk/>
          <pc:sldMk cId="1721443820" sldId="256"/>
        </pc:sldMkLst>
        <pc:spChg chg="add mod">
          <ac:chgData name="Clemenson, Sally J" userId="d75b63fa-8172-4025-83d7-a62afa4f30a4" providerId="ADAL" clId="{8498367C-920D-2745-AD14-154FE02707FF}" dt="2024-02-01T20:03:30.851" v="296" actId="207"/>
          <ac:spMkLst>
            <pc:docMk/>
            <pc:sldMk cId="1721443820" sldId="256"/>
            <ac:spMk id="2" creationId="{5B0EA021-A36D-8AFA-85B5-BF2627FC349B}"/>
          </ac:spMkLst>
        </pc:spChg>
        <pc:spChg chg="add mod">
          <ac:chgData name="Clemenson, Sally J" userId="d75b63fa-8172-4025-83d7-a62afa4f30a4" providerId="ADAL" clId="{8498367C-920D-2745-AD14-154FE02707FF}" dt="2024-02-01T20:03:09.169" v="291" actId="207"/>
          <ac:spMkLst>
            <pc:docMk/>
            <pc:sldMk cId="1721443820" sldId="256"/>
            <ac:spMk id="3" creationId="{13AECD19-87DD-3ABA-5221-00C03C25EDC8}"/>
          </ac:spMkLst>
        </pc:spChg>
        <pc:spChg chg="add mod">
          <ac:chgData name="Clemenson, Sally J" userId="d75b63fa-8172-4025-83d7-a62afa4f30a4" providerId="ADAL" clId="{8498367C-920D-2745-AD14-154FE02707FF}" dt="2024-02-01T20:03:13.957" v="292" actId="207"/>
          <ac:spMkLst>
            <pc:docMk/>
            <pc:sldMk cId="1721443820" sldId="256"/>
            <ac:spMk id="4" creationId="{EB42C741-AAE0-C663-291C-2268341E7DB2}"/>
          </ac:spMkLst>
        </pc:spChg>
        <pc:spChg chg="add mod">
          <ac:chgData name="Clemenson, Sally J" userId="d75b63fa-8172-4025-83d7-a62afa4f30a4" providerId="ADAL" clId="{8498367C-920D-2745-AD14-154FE02707FF}" dt="2024-02-01T20:03:04.693" v="290" actId="207"/>
          <ac:spMkLst>
            <pc:docMk/>
            <pc:sldMk cId="1721443820" sldId="256"/>
            <ac:spMk id="5" creationId="{31D67087-93A0-8D5E-4808-B9FEC26BF5A9}"/>
          </ac:spMkLst>
        </pc:spChg>
        <pc:spChg chg="add mod">
          <ac:chgData name="Clemenson, Sally J" userId="d75b63fa-8172-4025-83d7-a62afa4f30a4" providerId="ADAL" clId="{8498367C-920D-2745-AD14-154FE02707FF}" dt="2024-02-01T20:02:59.890" v="289" actId="207"/>
          <ac:spMkLst>
            <pc:docMk/>
            <pc:sldMk cId="1721443820" sldId="256"/>
            <ac:spMk id="6" creationId="{4CB8EDE0-D403-F040-0F2D-513DD53722D2}"/>
          </ac:spMkLst>
        </pc:spChg>
        <pc:spChg chg="mod">
          <ac:chgData name="Clemenson, Sally J" userId="d75b63fa-8172-4025-83d7-a62afa4f30a4" providerId="ADAL" clId="{8498367C-920D-2745-AD14-154FE02707FF}" dt="2024-02-01T20:02:53.687" v="288" actId="207"/>
          <ac:spMkLst>
            <pc:docMk/>
            <pc:sldMk cId="1721443820" sldId="256"/>
            <ac:spMk id="7" creationId="{971CC538-E04D-5D1B-7397-110DBCF66AA2}"/>
          </ac:spMkLst>
        </pc:spChg>
        <pc:spChg chg="mod">
          <ac:chgData name="Clemenson, Sally J" userId="d75b63fa-8172-4025-83d7-a62afa4f30a4" providerId="ADAL" clId="{8498367C-920D-2745-AD14-154FE02707FF}" dt="2024-02-01T20:01:35.693" v="283" actId="14100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d75b63fa-8172-4025-83d7-a62afa4f30a4" providerId="ADAL" clId="{8498367C-920D-2745-AD14-154FE02707FF}" dt="2024-02-01T20:20:36.002" v="463" actId="14861"/>
          <ac:spMkLst>
            <pc:docMk/>
            <pc:sldMk cId="1721443820" sldId="256"/>
            <ac:spMk id="9" creationId="{5C175228-6825-DC11-2797-A371081DABF7}"/>
          </ac:spMkLst>
        </pc:spChg>
        <pc:spChg chg="mod">
          <ac:chgData name="Clemenson, Sally J" userId="d75b63fa-8172-4025-83d7-a62afa4f30a4" providerId="ADAL" clId="{8498367C-920D-2745-AD14-154FE02707FF}" dt="2024-02-01T20:25:43.039" v="545" actId="14861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d75b63fa-8172-4025-83d7-a62afa4f30a4" providerId="ADAL" clId="{8498367C-920D-2745-AD14-154FE02707FF}" dt="2024-02-01T20:25:25.321" v="536" actId="14861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d75b63fa-8172-4025-83d7-a62afa4f30a4" providerId="ADAL" clId="{8498367C-920D-2745-AD14-154FE02707FF}" dt="2024-02-01T19:49:52.228" v="0" actId="14100"/>
          <ac:spMkLst>
            <pc:docMk/>
            <pc:sldMk cId="1721443820" sldId="256"/>
            <ac:spMk id="12" creationId="{1E37F591-FB5F-234C-6AC2-310A1BFB05A1}"/>
          </ac:spMkLst>
        </pc:spChg>
        <pc:spChg chg="add mod">
          <ac:chgData name="Clemenson, Sally J" userId="d75b63fa-8172-4025-83d7-a62afa4f30a4" providerId="ADAL" clId="{8498367C-920D-2745-AD14-154FE02707FF}" dt="2024-02-01T20:03:17.855" v="293" actId="207"/>
          <ac:spMkLst>
            <pc:docMk/>
            <pc:sldMk cId="1721443820" sldId="256"/>
            <ac:spMk id="13" creationId="{AC692462-AE7C-4568-D64B-55D107E175B0}"/>
          </ac:spMkLst>
        </pc:spChg>
        <pc:spChg chg="add mod">
          <ac:chgData name="Clemenson, Sally J" userId="d75b63fa-8172-4025-83d7-a62afa4f30a4" providerId="ADAL" clId="{8498367C-920D-2745-AD14-154FE02707FF}" dt="2024-02-01T20:03:22.419" v="294" actId="207"/>
          <ac:spMkLst>
            <pc:docMk/>
            <pc:sldMk cId="1721443820" sldId="256"/>
            <ac:spMk id="14" creationId="{CC7FAB97-04D7-E17B-7029-BB8CB4E1C4A8}"/>
          </ac:spMkLst>
        </pc:spChg>
        <pc:spChg chg="add mod">
          <ac:chgData name="Clemenson, Sally J" userId="d75b63fa-8172-4025-83d7-a62afa4f30a4" providerId="ADAL" clId="{8498367C-920D-2745-AD14-154FE02707FF}" dt="2024-02-01T20:03:26.636" v="295" actId="207"/>
          <ac:spMkLst>
            <pc:docMk/>
            <pc:sldMk cId="1721443820" sldId="256"/>
            <ac:spMk id="15" creationId="{91E15417-E268-5099-69DB-C82A084427D1}"/>
          </ac:spMkLst>
        </pc:spChg>
        <pc:spChg chg="add mod">
          <ac:chgData name="Clemenson, Sally J" userId="d75b63fa-8172-4025-83d7-a62afa4f30a4" providerId="ADAL" clId="{8498367C-920D-2745-AD14-154FE02707FF}" dt="2024-02-01T20:19:17.269" v="331" actId="1076"/>
          <ac:spMkLst>
            <pc:docMk/>
            <pc:sldMk cId="1721443820" sldId="256"/>
            <ac:spMk id="20" creationId="{37FE6ADD-6F10-103B-CA56-4D72D52D2057}"/>
          </ac:spMkLst>
        </pc:spChg>
        <pc:spChg chg="del mod">
          <ac:chgData name="Clemenson, Sally J" userId="d75b63fa-8172-4025-83d7-a62afa4f30a4" providerId="ADAL" clId="{8498367C-920D-2745-AD14-154FE02707FF}" dt="2024-02-01T19:59:30.783" v="209" actId="478"/>
          <ac:spMkLst>
            <pc:docMk/>
            <pc:sldMk cId="1721443820" sldId="256"/>
            <ac:spMk id="32" creationId="{ECCF3E47-1112-5D29-D2A5-C8657A931364}"/>
          </ac:spMkLst>
        </pc:spChg>
        <pc:spChg chg="mod">
          <ac:chgData name="Clemenson, Sally J" userId="d75b63fa-8172-4025-83d7-a62afa4f30a4" providerId="ADAL" clId="{8498367C-920D-2745-AD14-154FE02707FF}" dt="2024-02-01T20:05:00.254" v="302" actId="14100"/>
          <ac:spMkLst>
            <pc:docMk/>
            <pc:sldMk cId="1721443820" sldId="256"/>
            <ac:spMk id="38" creationId="{C5B2ACB5-9618-430B-904B-623AD2961EC9}"/>
          </ac:spMkLst>
        </pc:spChg>
        <pc:picChg chg="add del mod">
          <ac:chgData name="Clemenson, Sally J" userId="d75b63fa-8172-4025-83d7-a62afa4f30a4" providerId="ADAL" clId="{8498367C-920D-2745-AD14-154FE02707FF}" dt="2024-02-01T20:04:51.604" v="301" actId="478"/>
          <ac:picMkLst>
            <pc:docMk/>
            <pc:sldMk cId="1721443820" sldId="256"/>
            <ac:picMk id="17" creationId="{D690DC3D-174F-D42F-8E54-0078E3F796D7}"/>
          </ac:picMkLst>
        </pc:picChg>
        <pc:picChg chg="add mod">
          <ac:chgData name="Clemenson, Sally J" userId="d75b63fa-8172-4025-83d7-a62afa4f30a4" providerId="ADAL" clId="{8498367C-920D-2745-AD14-154FE02707FF}" dt="2024-02-01T20:06:37.148" v="308" actId="1076"/>
          <ac:picMkLst>
            <pc:docMk/>
            <pc:sldMk cId="1721443820" sldId="256"/>
            <ac:picMk id="19" creationId="{997A8369-1D1E-FC69-D273-9284B94D0FDD}"/>
          </ac:picMkLst>
        </pc:picChg>
        <pc:picChg chg="mod">
          <ac:chgData name="Clemenson, Sally J" userId="d75b63fa-8172-4025-83d7-a62afa4f30a4" providerId="ADAL" clId="{8498367C-920D-2745-AD14-154FE02707FF}" dt="2024-02-01T20:01:02.761" v="280" actId="1076"/>
          <ac:picMkLst>
            <pc:docMk/>
            <pc:sldMk cId="1721443820" sldId="256"/>
            <ac:picMk id="29" creationId="{B24B9E9F-2D85-CCF8-84BD-5ED11D2D914C}"/>
          </ac:picMkLst>
        </pc:picChg>
        <pc:picChg chg="del">
          <ac:chgData name="Clemenson, Sally J" userId="d75b63fa-8172-4025-83d7-a62afa4f30a4" providerId="ADAL" clId="{8498367C-920D-2745-AD14-154FE02707FF}" dt="2024-02-01T20:06:28.350" v="305" actId="478"/>
          <ac:picMkLst>
            <pc:docMk/>
            <pc:sldMk cId="1721443820" sldId="256"/>
            <ac:picMk id="31" creationId="{06FD5C3D-C035-ADDA-3046-DCCEE6AA3BB6}"/>
          </ac:picMkLst>
        </pc:picChg>
        <pc:picChg chg="mod">
          <ac:chgData name="Clemenson, Sally J" userId="d75b63fa-8172-4025-83d7-a62afa4f30a4" providerId="ADAL" clId="{8498367C-920D-2745-AD14-154FE02707FF}" dt="2024-02-01T20:00:46.078" v="275" actId="1076"/>
          <ac:picMkLst>
            <pc:docMk/>
            <pc:sldMk cId="1721443820" sldId="256"/>
            <ac:picMk id="37" creationId="{5FAE75E0-3177-6B7E-572E-7B6B96638EDB}"/>
          </ac:picMkLst>
        </pc:picChg>
        <pc:picChg chg="mod">
          <ac:chgData name="Clemenson, Sally J" userId="d75b63fa-8172-4025-83d7-a62afa4f30a4" providerId="ADAL" clId="{8498367C-920D-2745-AD14-154FE02707FF}" dt="2024-02-01T20:03:46.512" v="297" actId="1076"/>
          <ac:picMkLst>
            <pc:docMk/>
            <pc:sldMk cId="1721443820" sldId="256"/>
            <ac:picMk id="42" creationId="{4263A32D-C644-44EB-5635-7DC85CBB658C}"/>
          </ac:picMkLst>
        </pc:picChg>
        <pc:picChg chg="mod">
          <ac:chgData name="Clemenson, Sally J" userId="d75b63fa-8172-4025-83d7-a62afa4f30a4" providerId="ADAL" clId="{8498367C-920D-2745-AD14-154FE02707FF}" dt="2024-02-01T20:03:54.062" v="298" actId="1076"/>
          <ac:picMkLst>
            <pc:docMk/>
            <pc:sldMk cId="1721443820" sldId="256"/>
            <ac:picMk id="43" creationId="{D770C101-F5E6-4B5B-8771-5DF044BA9D11}"/>
          </ac:picMkLst>
        </pc:picChg>
      </pc:sldChg>
    </pc:docChg>
  </pc:docChgLst>
  <pc:docChgLst>
    <pc:chgData name="Clemenson, Sally J" userId="S::jp5743sw@minnstate.edu::d75b63fa-8172-4025-83d7-a62afa4f30a4" providerId="AD" clId="Web-{78010396-E3B6-C215-CA8F-0852879E3474}"/>
    <pc:docChg chg="modSld">
      <pc:chgData name="Clemenson, Sally J" userId="S::jp5743sw@minnstate.edu::d75b63fa-8172-4025-83d7-a62afa4f30a4" providerId="AD" clId="Web-{78010396-E3B6-C215-CA8F-0852879E3474}" dt="2024-02-07T21:14:19.900" v="1"/>
      <pc:docMkLst>
        <pc:docMk/>
      </pc:docMkLst>
      <pc:sldChg chg="modSp">
        <pc:chgData name="Clemenson, Sally J" userId="S::jp5743sw@minnstate.edu::d75b63fa-8172-4025-83d7-a62afa4f30a4" providerId="AD" clId="Web-{78010396-E3B6-C215-CA8F-0852879E3474}" dt="2024-02-07T21:14:19.900" v="1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78010396-E3B6-C215-CA8F-0852879E3474}" dt="2024-02-07T21:14:19.900" v="1"/>
          <ac:spMkLst>
            <pc:docMk/>
            <pc:sldMk cId="1721443820" sldId="256"/>
            <ac:spMk id="17" creationId="{4F810021-5F01-8F60-77E8-0FD3680AFCB4}"/>
          </ac:spMkLst>
        </pc:spChg>
      </pc:sldChg>
    </pc:docChg>
  </pc:docChgLst>
  <pc:docChgLst>
    <pc:chgData name="Clemenson, Sally J" userId="S::jp5743sw@minnstate.edu::d75b63fa-8172-4025-83d7-a62afa4f30a4" providerId="AD" clId="Web-{E273BD7C-A611-4AD4-A378-40A455F1AD38}"/>
    <pc:docChg chg="modSld">
      <pc:chgData name="Clemenson, Sally J" userId="S::jp5743sw@minnstate.edu::d75b63fa-8172-4025-83d7-a62afa4f30a4" providerId="AD" clId="Web-{E273BD7C-A611-4AD4-A378-40A455F1AD38}" dt="2024-02-07T15:25:08.838" v="34" actId="1076"/>
      <pc:docMkLst>
        <pc:docMk/>
      </pc:docMkLst>
      <pc:sldChg chg="addSp delSp modSp">
        <pc:chgData name="Clemenson, Sally J" userId="S::jp5743sw@minnstate.edu::d75b63fa-8172-4025-83d7-a62afa4f30a4" providerId="AD" clId="Web-{E273BD7C-A611-4AD4-A378-40A455F1AD38}" dt="2024-02-07T15:25:08.838" v="34" actId="1076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E273BD7C-A611-4AD4-A378-40A455F1AD38}" dt="2024-02-07T15:24:55.821" v="32" actId="20577"/>
          <ac:spMkLst>
            <pc:docMk/>
            <pc:sldMk cId="1721443820" sldId="256"/>
            <ac:spMk id="7" creationId="{971CC538-E04D-5D1B-7397-110DBCF66AA2}"/>
          </ac:spMkLst>
        </pc:spChg>
        <pc:spChg chg="add del mod">
          <ac:chgData name="Clemenson, Sally J" userId="S::jp5743sw@minnstate.edu::d75b63fa-8172-4025-83d7-a62afa4f30a4" providerId="AD" clId="Web-{E273BD7C-A611-4AD4-A378-40A455F1AD38}" dt="2024-02-07T15:23:05.360" v="8"/>
          <ac:spMkLst>
            <pc:docMk/>
            <pc:sldMk cId="1721443820" sldId="256"/>
            <ac:spMk id="17" creationId="{6C235198-A488-624C-047D-84A04E117A25}"/>
          </ac:spMkLst>
        </pc:spChg>
        <pc:spChg chg="add mod">
          <ac:chgData name="Clemenson, Sally J" userId="S::jp5743sw@minnstate.edu::d75b63fa-8172-4025-83d7-a62afa4f30a4" providerId="AD" clId="Web-{E273BD7C-A611-4AD4-A378-40A455F1AD38}" dt="2024-02-07T15:25:08.838" v="34" actId="1076"/>
          <ac:spMkLst>
            <pc:docMk/>
            <pc:sldMk cId="1721443820" sldId="256"/>
            <ac:spMk id="26" creationId="{BC40D0E6-870C-3E6A-99E1-562A7CBD5D4D}"/>
          </ac:spMkLst>
        </pc:spChg>
        <pc:picChg chg="mod">
          <ac:chgData name="Clemenson, Sally J" userId="S::jp5743sw@minnstate.edu::d75b63fa-8172-4025-83d7-a62afa4f30a4" providerId="AD" clId="Web-{E273BD7C-A611-4AD4-A378-40A455F1AD38}" dt="2024-02-07T15:25:03.181" v="33" actId="1076"/>
          <ac:picMkLst>
            <pc:docMk/>
            <pc:sldMk cId="1721443820" sldId="256"/>
            <ac:picMk id="35" creationId="{E748DB55-7AC2-42E1-41D0-2DAE95AF577F}"/>
          </ac:picMkLst>
        </pc:picChg>
      </pc:sldChg>
    </pc:docChg>
  </pc:docChgLst>
  <pc:docChgLst>
    <pc:chgData name="Clemenson, Sally J" userId="S::jp5743sw@minnstate.edu::d75b63fa-8172-4025-83d7-a62afa4f30a4" providerId="AD" clId="Web-{AAEEFFB8-18F9-4775-B6D4-5CBFC1F56684}"/>
    <pc:docChg chg="modSld">
      <pc:chgData name="Clemenson, Sally J" userId="S::jp5743sw@minnstate.edu::d75b63fa-8172-4025-83d7-a62afa4f30a4" providerId="AD" clId="Web-{AAEEFFB8-18F9-4775-B6D4-5CBFC1F56684}" dt="2024-02-05T20:39:54.018" v="2" actId="1076"/>
      <pc:docMkLst>
        <pc:docMk/>
      </pc:docMkLst>
      <pc:sldChg chg="modSp">
        <pc:chgData name="Clemenson, Sally J" userId="S::jp5743sw@minnstate.edu::d75b63fa-8172-4025-83d7-a62afa4f30a4" providerId="AD" clId="Web-{AAEEFFB8-18F9-4775-B6D4-5CBFC1F56684}" dt="2024-02-05T20:39:54.018" v="2" actId="1076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AAEEFFB8-18F9-4775-B6D4-5CBFC1F56684}" dt="2024-02-05T20:39:54.018" v="2" actId="1076"/>
          <ac:spMkLst>
            <pc:docMk/>
            <pc:sldMk cId="1721443820" sldId="256"/>
            <ac:spMk id="2" creationId="{5B0EA021-A36D-8AFA-85B5-BF2627FC349B}"/>
          </ac:spMkLst>
        </pc:spChg>
      </pc:sldChg>
    </pc:docChg>
  </pc:docChgLst>
  <pc:docChgLst>
    <pc:chgData name="Clemenson, Sally J" userId="S::jp5743sw@minnstate.edu::d75b63fa-8172-4025-83d7-a62afa4f30a4" providerId="AD" clId="Web-{2455C707-03B6-4968-9729-64857A10662F}"/>
    <pc:docChg chg="modSld">
      <pc:chgData name="Clemenson, Sally J" userId="S::jp5743sw@minnstate.edu::d75b63fa-8172-4025-83d7-a62afa4f30a4" providerId="AD" clId="Web-{2455C707-03B6-4968-9729-64857A10662F}" dt="2024-02-02T16:57:15.301" v="78" actId="20577"/>
      <pc:docMkLst>
        <pc:docMk/>
      </pc:docMkLst>
      <pc:sldChg chg="addSp delSp modSp">
        <pc:chgData name="Clemenson, Sally J" userId="S::jp5743sw@minnstate.edu::d75b63fa-8172-4025-83d7-a62afa4f30a4" providerId="AD" clId="Web-{2455C707-03B6-4968-9729-64857A10662F}" dt="2024-02-02T16:57:15.301" v="78" actId="20577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2455C707-03B6-4968-9729-64857A10662F}" dt="2024-02-02T16:57:15.301" v="78" actId="20577"/>
          <ac:spMkLst>
            <pc:docMk/>
            <pc:sldMk cId="1721443820" sldId="256"/>
            <ac:spMk id="7" creationId="{971CC538-E04D-5D1B-7397-110DBCF66AA2}"/>
          </ac:spMkLst>
        </pc:spChg>
        <pc:spChg chg="mod">
          <ac:chgData name="Clemenson, Sally J" userId="S::jp5743sw@minnstate.edu::d75b63fa-8172-4025-83d7-a62afa4f30a4" providerId="AD" clId="Web-{2455C707-03B6-4968-9729-64857A10662F}" dt="2024-02-02T16:45:08.076" v="1" actId="14100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S::jp5743sw@minnstate.edu::d75b63fa-8172-4025-83d7-a62afa4f30a4" providerId="AD" clId="Web-{2455C707-03B6-4968-9729-64857A10662F}" dt="2024-02-02T16:48:07.847" v="53" actId="20577"/>
          <ac:spMkLst>
            <pc:docMk/>
            <pc:sldMk cId="1721443820" sldId="256"/>
            <ac:spMk id="12" creationId="{1E37F591-FB5F-234C-6AC2-310A1BFB05A1}"/>
          </ac:spMkLst>
        </pc:spChg>
        <pc:spChg chg="add mod">
          <ac:chgData name="Clemenson, Sally J" userId="S::jp5743sw@minnstate.edu::d75b63fa-8172-4025-83d7-a62afa4f30a4" providerId="AD" clId="Web-{2455C707-03B6-4968-9729-64857A10662F}" dt="2024-02-02T16:49:13.802" v="57" actId="1076"/>
          <ac:spMkLst>
            <pc:docMk/>
            <pc:sldMk cId="1721443820" sldId="256"/>
            <ac:spMk id="21" creationId="{50EF2B1A-1694-F8EE-AC79-2EC6F9C214B5}"/>
          </ac:spMkLst>
        </pc:spChg>
        <pc:spChg chg="add mod">
          <ac:chgData name="Clemenson, Sally J" userId="S::jp5743sw@minnstate.edu::d75b63fa-8172-4025-83d7-a62afa4f30a4" providerId="AD" clId="Web-{2455C707-03B6-4968-9729-64857A10662F}" dt="2024-02-02T16:47:58.472" v="27" actId="20577"/>
          <ac:spMkLst>
            <pc:docMk/>
            <pc:sldMk cId="1721443820" sldId="256"/>
            <ac:spMk id="25" creationId="{5EAC5794-3B33-433C-F0A5-DFDC39C9BFFD}"/>
          </ac:spMkLst>
        </pc:spChg>
        <pc:picChg chg="add mod">
          <ac:chgData name="Clemenson, Sally J" userId="S::jp5743sw@minnstate.edu::d75b63fa-8172-4025-83d7-a62afa4f30a4" providerId="AD" clId="Web-{2455C707-03B6-4968-9729-64857A10662F}" dt="2024-02-02T16:48:22.395" v="54" actId="1076"/>
          <ac:picMkLst>
            <pc:docMk/>
            <pc:sldMk cId="1721443820" sldId="256"/>
            <ac:picMk id="16" creationId="{D25DC28D-3BC8-3455-2611-3A75CF132998}"/>
          </ac:picMkLst>
        </pc:picChg>
        <pc:picChg chg="del">
          <ac:chgData name="Clemenson, Sally J" userId="S::jp5743sw@minnstate.edu::d75b63fa-8172-4025-83d7-a62afa4f30a4" providerId="AD" clId="Web-{2455C707-03B6-4968-9729-64857A10662F}" dt="2024-02-02T16:46:52.345" v="6"/>
          <ac:picMkLst>
            <pc:docMk/>
            <pc:sldMk cId="1721443820" sldId="256"/>
            <ac:picMk id="42" creationId="{4263A32D-C644-44EB-5635-7DC85CBB658C}"/>
          </ac:picMkLst>
        </pc:picChg>
      </pc:sldChg>
    </pc:docChg>
  </pc:docChgLst>
  <pc:docChgLst>
    <pc:chgData name="Johnson, Ellen" userId="S::lc5493jp@minnstate.edu::bb53455c-6d7a-4b7a-b645-b287453abeae" providerId="AD" clId="Web-{18050FC2-53FD-4EE9-AD70-8DA52312C61F}"/>
    <pc:docChg chg="modSld">
      <pc:chgData name="Johnson, Ellen" userId="S::lc5493jp@minnstate.edu::bb53455c-6d7a-4b7a-b645-b287453abeae" providerId="AD" clId="Web-{18050FC2-53FD-4EE9-AD70-8DA52312C61F}" dt="2024-02-07T15:16:22.838" v="526" actId="1076"/>
      <pc:docMkLst>
        <pc:docMk/>
      </pc:docMkLst>
      <pc:sldChg chg="addSp delSp modSp">
        <pc:chgData name="Johnson, Ellen" userId="S::lc5493jp@minnstate.edu::bb53455c-6d7a-4b7a-b645-b287453abeae" providerId="AD" clId="Web-{18050FC2-53FD-4EE9-AD70-8DA52312C61F}" dt="2024-02-07T15:16:22.838" v="526" actId="1076"/>
        <pc:sldMkLst>
          <pc:docMk/>
          <pc:sldMk cId="1721443820" sldId="256"/>
        </pc:sldMkLst>
        <pc:spChg chg="mod ord">
          <ac:chgData name="Johnson, Ellen" userId="S::lc5493jp@minnstate.edu::bb53455c-6d7a-4b7a-b645-b287453abeae" providerId="AD" clId="Web-{18050FC2-53FD-4EE9-AD70-8DA52312C61F}" dt="2024-02-07T14:53:22.715" v="385" actId="20577"/>
          <ac:spMkLst>
            <pc:docMk/>
            <pc:sldMk cId="1721443820" sldId="256"/>
            <ac:spMk id="9" creationId="{5C175228-6825-DC11-2797-A371081DABF7}"/>
          </ac:spMkLst>
        </pc:spChg>
        <pc:spChg chg="add mod">
          <ac:chgData name="Johnson, Ellen" userId="S::lc5493jp@minnstate.edu::bb53455c-6d7a-4b7a-b645-b287453abeae" providerId="AD" clId="Web-{18050FC2-53FD-4EE9-AD70-8DA52312C61F}" dt="2024-02-07T15:02:04.467" v="399" actId="20577"/>
          <ac:spMkLst>
            <pc:docMk/>
            <pc:sldMk cId="1721443820" sldId="256"/>
            <ac:spMk id="15" creationId="{69AD57C6-4624-FAD1-0C27-2E313A2C792E}"/>
          </ac:spMkLst>
        </pc:spChg>
        <pc:spChg chg="mod">
          <ac:chgData name="Johnson, Ellen" userId="S::lc5493jp@minnstate.edu::bb53455c-6d7a-4b7a-b645-b287453abeae" providerId="AD" clId="Web-{18050FC2-53FD-4EE9-AD70-8DA52312C61F}" dt="2024-02-07T15:14:01.646" v="519" actId="20577"/>
          <ac:spMkLst>
            <pc:docMk/>
            <pc:sldMk cId="1721443820" sldId="256"/>
            <ac:spMk id="18" creationId="{21679BC8-AE14-31B8-E1F3-05B662438B25}"/>
          </ac:spMkLst>
        </pc:spChg>
        <pc:picChg chg="mod">
          <ac:chgData name="Johnson, Ellen" userId="S::lc5493jp@minnstate.edu::bb53455c-6d7a-4b7a-b645-b287453abeae" providerId="AD" clId="Web-{18050FC2-53FD-4EE9-AD70-8DA52312C61F}" dt="2024-02-07T14:45:59.420" v="356" actId="1076"/>
          <ac:picMkLst>
            <pc:docMk/>
            <pc:sldMk cId="1721443820" sldId="256"/>
            <ac:picMk id="22" creationId="{A7B1C65D-F046-3221-4B04-B40E06B66649}"/>
          </ac:picMkLst>
        </pc:picChg>
        <pc:picChg chg="add del mod">
          <ac:chgData name="Johnson, Ellen" userId="S::lc5493jp@minnstate.edu::bb53455c-6d7a-4b7a-b645-b287453abeae" providerId="AD" clId="Web-{18050FC2-53FD-4EE9-AD70-8DA52312C61F}" dt="2024-02-07T15:16:22.838" v="526" actId="1076"/>
          <ac:picMkLst>
            <pc:docMk/>
            <pc:sldMk cId="1721443820" sldId="256"/>
            <ac:picMk id="35" creationId="{E748DB55-7AC2-42E1-41D0-2DAE95AF577F}"/>
          </ac:picMkLst>
        </pc:picChg>
      </pc:sldChg>
    </pc:docChg>
  </pc:docChgLst>
  <pc:docChgLst>
    <pc:chgData name="Clemenson, Sally J" userId="S::jp5743sw@minnstate.edu::d75b63fa-8172-4025-83d7-a62afa4f30a4" providerId="AD" clId="Web-{EACC9124-6343-4A7F-B7F8-B8AD3DF0A1DC}"/>
    <pc:docChg chg="modSld">
      <pc:chgData name="Clemenson, Sally J" userId="S::jp5743sw@minnstate.edu::d75b63fa-8172-4025-83d7-a62afa4f30a4" providerId="AD" clId="Web-{EACC9124-6343-4A7F-B7F8-B8AD3DF0A1DC}" dt="2024-02-02T17:00:22.155" v="4" actId="14100"/>
      <pc:docMkLst>
        <pc:docMk/>
      </pc:docMkLst>
      <pc:sldChg chg="modSp">
        <pc:chgData name="Clemenson, Sally J" userId="S::jp5743sw@minnstate.edu::d75b63fa-8172-4025-83d7-a62afa4f30a4" providerId="AD" clId="Web-{EACC9124-6343-4A7F-B7F8-B8AD3DF0A1DC}" dt="2024-02-02T17:00:22.155" v="4" actId="14100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EACC9124-6343-4A7F-B7F8-B8AD3DF0A1DC}" dt="2024-02-02T17:00:22.155" v="4" actId="14100"/>
          <ac:spMkLst>
            <pc:docMk/>
            <pc:sldMk cId="1721443820" sldId="256"/>
            <ac:spMk id="10" creationId="{98F75F0F-AA72-EE3D-95E6-39DB1D6B68E8}"/>
          </ac:spMkLst>
        </pc:spChg>
      </pc:sldChg>
    </pc:docChg>
  </pc:docChgLst>
  <pc:docChgLst>
    <pc:chgData name="Clemenson, Sally J" userId="S::jp5743sw@minnstate.edu::d75b63fa-8172-4025-83d7-a62afa4f30a4" providerId="AD" clId="Web-{B65A6412-7766-4044-909D-C72C697C46AF}"/>
    <pc:docChg chg="modSld">
      <pc:chgData name="Clemenson, Sally J" userId="S::jp5743sw@minnstate.edu::d75b63fa-8172-4025-83d7-a62afa4f30a4" providerId="AD" clId="Web-{B65A6412-7766-4044-909D-C72C697C46AF}" dt="2024-02-05T20:38:54.854" v="1" actId="20577"/>
      <pc:docMkLst>
        <pc:docMk/>
      </pc:docMkLst>
      <pc:sldChg chg="modSp">
        <pc:chgData name="Clemenson, Sally J" userId="S::jp5743sw@minnstate.edu::d75b63fa-8172-4025-83d7-a62afa4f30a4" providerId="AD" clId="Web-{B65A6412-7766-4044-909D-C72C697C46AF}" dt="2024-02-05T20:38:54.854" v="1" actId="20577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B65A6412-7766-4044-909D-C72C697C46AF}" dt="2024-02-05T20:38:54.854" v="1" actId="20577"/>
          <ac:spMkLst>
            <pc:docMk/>
            <pc:sldMk cId="1721443820" sldId="256"/>
            <ac:spMk id="24" creationId="{1696864F-A98E-5B7E-58C3-7C23D1AE1804}"/>
          </ac:spMkLst>
        </pc:spChg>
      </pc:sldChg>
    </pc:docChg>
  </pc:docChgLst>
  <pc:docChgLst>
    <pc:chgData name="Johnson, Ellen" userId="S::lc5493jp@minnstate.edu::bb53455c-6d7a-4b7a-b645-b287453abeae" providerId="AD" clId="Web-{DDFFBF1C-4148-42D4-8320-D208717F23E4}"/>
    <pc:docChg chg="modSld">
      <pc:chgData name="Johnson, Ellen" userId="S::lc5493jp@minnstate.edu::bb53455c-6d7a-4b7a-b645-b287453abeae" providerId="AD" clId="Web-{DDFFBF1C-4148-42D4-8320-D208717F23E4}" dt="2024-02-07T19:15:08.548" v="886" actId="20577"/>
      <pc:docMkLst>
        <pc:docMk/>
      </pc:docMkLst>
      <pc:sldChg chg="modSp">
        <pc:chgData name="Johnson, Ellen" userId="S::lc5493jp@minnstate.edu::bb53455c-6d7a-4b7a-b645-b287453abeae" providerId="AD" clId="Web-{DDFFBF1C-4148-42D4-8320-D208717F23E4}" dt="2024-02-07T19:15:08.548" v="886" actId="20577"/>
        <pc:sldMkLst>
          <pc:docMk/>
          <pc:sldMk cId="1721443820" sldId="256"/>
        </pc:sldMkLst>
        <pc:spChg chg="mod">
          <ac:chgData name="Johnson, Ellen" userId="S::lc5493jp@minnstate.edu::bb53455c-6d7a-4b7a-b645-b287453abeae" providerId="AD" clId="Web-{DDFFBF1C-4148-42D4-8320-D208717F23E4}" dt="2024-02-07T16:25:50.927" v="784" actId="1076"/>
          <ac:spMkLst>
            <pc:docMk/>
            <pc:sldMk cId="1721443820" sldId="256"/>
            <ac:spMk id="2" creationId="{5B0EA021-A36D-8AFA-85B5-BF2627FC349B}"/>
          </ac:spMkLst>
        </pc:spChg>
        <pc:spChg chg="mod">
          <ac:chgData name="Johnson, Ellen" userId="S::lc5493jp@minnstate.edu::bb53455c-6d7a-4b7a-b645-b287453abeae" providerId="AD" clId="Web-{DDFFBF1C-4148-42D4-8320-D208717F23E4}" dt="2024-02-07T15:52:56.529" v="261" actId="20577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Johnson, Ellen" userId="S::lc5493jp@minnstate.edu::bb53455c-6d7a-4b7a-b645-b287453abeae" providerId="AD" clId="Web-{DDFFBF1C-4148-42D4-8320-D208717F23E4}" dt="2024-02-07T16:25:28.708" v="779" actId="14100"/>
          <ac:spMkLst>
            <pc:docMk/>
            <pc:sldMk cId="1721443820" sldId="256"/>
            <ac:spMk id="9" creationId="{5C175228-6825-DC11-2797-A371081DABF7}"/>
          </ac:spMkLst>
        </pc:spChg>
        <pc:spChg chg="mod">
          <ac:chgData name="Johnson, Ellen" userId="S::lc5493jp@minnstate.edu::bb53455c-6d7a-4b7a-b645-b287453abeae" providerId="AD" clId="Web-{DDFFBF1C-4148-42D4-8320-D208717F23E4}" dt="2024-02-07T19:15:08.548" v="886" actId="20577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Johnson, Ellen" userId="S::lc5493jp@minnstate.edu::bb53455c-6d7a-4b7a-b645-b287453abeae" providerId="AD" clId="Web-{DDFFBF1C-4148-42D4-8320-D208717F23E4}" dt="2024-02-07T19:03:27.273" v="882" actId="14100"/>
          <ac:spMkLst>
            <pc:docMk/>
            <pc:sldMk cId="1721443820" sldId="256"/>
            <ac:spMk id="12" creationId="{1E37F591-FB5F-234C-6AC2-310A1BFB05A1}"/>
          </ac:spMkLst>
        </pc:spChg>
        <pc:spChg chg="mod">
          <ac:chgData name="Johnson, Ellen" userId="S::lc5493jp@minnstate.edu::bb53455c-6d7a-4b7a-b645-b287453abeae" providerId="AD" clId="Web-{DDFFBF1C-4148-42D4-8320-D208717F23E4}" dt="2024-02-07T15:21:32.204" v="2" actId="20577"/>
          <ac:spMkLst>
            <pc:docMk/>
            <pc:sldMk cId="1721443820" sldId="256"/>
            <ac:spMk id="15" creationId="{69AD57C6-4624-FAD1-0C27-2E313A2C792E}"/>
          </ac:spMkLst>
        </pc:spChg>
        <pc:spChg chg="mod">
          <ac:chgData name="Johnson, Ellen" userId="S::lc5493jp@minnstate.edu::bb53455c-6d7a-4b7a-b645-b287453abeae" providerId="AD" clId="Web-{DDFFBF1C-4148-42D4-8320-D208717F23E4}" dt="2024-02-07T16:25:47.646" v="783" actId="1076"/>
          <ac:spMkLst>
            <pc:docMk/>
            <pc:sldMk cId="1721443820" sldId="256"/>
            <ac:spMk id="20" creationId="{37FE6ADD-6F10-103B-CA56-4D72D52D2057}"/>
          </ac:spMkLst>
        </pc:spChg>
        <pc:spChg chg="mod">
          <ac:chgData name="Johnson, Ellen" userId="S::lc5493jp@minnstate.edu::bb53455c-6d7a-4b7a-b645-b287453abeae" providerId="AD" clId="Web-{DDFFBF1C-4148-42D4-8320-D208717F23E4}" dt="2024-02-07T19:05:38.684" v="883" actId="1076"/>
          <ac:spMkLst>
            <pc:docMk/>
            <pc:sldMk cId="1721443820" sldId="256"/>
            <ac:spMk id="23" creationId="{530DAD9F-9DBE-37C5-7AFD-6A78478F7697}"/>
          </ac:spMkLst>
        </pc:spChg>
        <pc:spChg chg="mod">
          <ac:chgData name="Johnson, Ellen" userId="S::lc5493jp@minnstate.edu::bb53455c-6d7a-4b7a-b645-b287453abeae" providerId="AD" clId="Web-{DDFFBF1C-4148-42D4-8320-D208717F23E4}" dt="2024-02-07T15:59:25.460" v="436" actId="20577"/>
          <ac:spMkLst>
            <pc:docMk/>
            <pc:sldMk cId="1721443820" sldId="256"/>
            <ac:spMk id="24" creationId="{1696864F-A98E-5B7E-58C3-7C23D1AE1804}"/>
          </ac:spMkLst>
        </pc:spChg>
        <pc:spChg chg="mod">
          <ac:chgData name="Johnson, Ellen" userId="S::lc5493jp@minnstate.edu::bb53455c-6d7a-4b7a-b645-b287453abeae" providerId="AD" clId="Web-{DDFFBF1C-4148-42D4-8320-D208717F23E4}" dt="2024-02-07T16:25:04.004" v="776" actId="1076"/>
          <ac:spMkLst>
            <pc:docMk/>
            <pc:sldMk cId="1721443820" sldId="256"/>
            <ac:spMk id="25" creationId="{5EAC5794-3B33-433C-F0A5-DFDC39C9BFFD}"/>
          </ac:spMkLst>
        </pc:spChg>
        <pc:spChg chg="mod">
          <ac:chgData name="Johnson, Ellen" userId="S::lc5493jp@minnstate.edu::bb53455c-6d7a-4b7a-b645-b287453abeae" providerId="AD" clId="Web-{DDFFBF1C-4148-42D4-8320-D208717F23E4}" dt="2024-02-07T16:25:39.724" v="781" actId="1076"/>
          <ac:spMkLst>
            <pc:docMk/>
            <pc:sldMk cId="1721443820" sldId="256"/>
            <ac:spMk id="30" creationId="{4DDEBFFD-3E48-E713-A98C-625F4F3C1DB7}"/>
          </ac:spMkLst>
        </pc:spChg>
        <pc:picChg chg="mod">
          <ac:chgData name="Johnson, Ellen" userId="S::lc5493jp@minnstate.edu::bb53455c-6d7a-4b7a-b645-b287453abeae" providerId="AD" clId="Web-{DDFFBF1C-4148-42D4-8320-D208717F23E4}" dt="2024-02-07T19:05:51.935" v="884" actId="1076"/>
          <ac:picMkLst>
            <pc:docMk/>
            <pc:sldMk cId="1721443820" sldId="256"/>
            <ac:picMk id="19" creationId="{997A8369-1D1E-FC69-D273-9284B94D0FDD}"/>
          </ac:picMkLst>
        </pc:picChg>
        <pc:picChg chg="mod">
          <ac:chgData name="Johnson, Ellen" userId="S::lc5493jp@minnstate.edu::bb53455c-6d7a-4b7a-b645-b287453abeae" providerId="AD" clId="Web-{DDFFBF1C-4148-42D4-8320-D208717F23E4}" dt="2024-02-07T16:25:33.114" v="780" actId="1076"/>
          <ac:picMkLst>
            <pc:docMk/>
            <pc:sldMk cId="1721443820" sldId="256"/>
            <ac:picMk id="22" creationId="{A7B1C65D-F046-3221-4B04-B40E06B66649}"/>
          </ac:picMkLst>
        </pc:picChg>
        <pc:picChg chg="mod">
          <ac:chgData name="Johnson, Ellen" userId="S::lc5493jp@minnstate.edu::bb53455c-6d7a-4b7a-b645-b287453abeae" providerId="AD" clId="Web-{DDFFBF1C-4148-42D4-8320-D208717F23E4}" dt="2024-02-07T16:25:42.458" v="782" actId="1076"/>
          <ac:picMkLst>
            <pc:docMk/>
            <pc:sldMk cId="1721443820" sldId="256"/>
            <ac:picMk id="29" creationId="{B24B9E9F-2D85-CCF8-84BD-5ED11D2D914C}"/>
          </ac:picMkLst>
        </pc:picChg>
      </pc:sldChg>
    </pc:docChg>
  </pc:docChgLst>
  <pc:docChgLst>
    <pc:chgData name="Johnson, Ellen" userId="S::lc5493jp@minnstate.edu::bb53455c-6d7a-4b7a-b645-b287453abeae" providerId="AD" clId="Web-{8A81145B-7DFD-4022-AAE8-DC7E09D3A6D4}"/>
    <pc:docChg chg="modSld">
      <pc:chgData name="Johnson, Ellen" userId="S::lc5493jp@minnstate.edu::bb53455c-6d7a-4b7a-b645-b287453abeae" providerId="AD" clId="Web-{8A81145B-7DFD-4022-AAE8-DC7E09D3A6D4}" dt="2024-02-28T14:41:46.368" v="1" actId="20577"/>
      <pc:docMkLst>
        <pc:docMk/>
      </pc:docMkLst>
      <pc:sldChg chg="modSp">
        <pc:chgData name="Johnson, Ellen" userId="S::lc5493jp@minnstate.edu::bb53455c-6d7a-4b7a-b645-b287453abeae" providerId="AD" clId="Web-{8A81145B-7DFD-4022-AAE8-DC7E09D3A6D4}" dt="2024-02-28T14:41:46.368" v="1" actId="20577"/>
        <pc:sldMkLst>
          <pc:docMk/>
          <pc:sldMk cId="1721443820" sldId="256"/>
        </pc:sldMkLst>
        <pc:spChg chg="mod">
          <ac:chgData name="Johnson, Ellen" userId="S::lc5493jp@minnstate.edu::bb53455c-6d7a-4b7a-b645-b287453abeae" providerId="AD" clId="Web-{8A81145B-7DFD-4022-AAE8-DC7E09D3A6D4}" dt="2024-02-28T14:41:46.368" v="1" actId="20577"/>
          <ac:spMkLst>
            <pc:docMk/>
            <pc:sldMk cId="1721443820" sldId="256"/>
            <ac:spMk id="26" creationId="{BC40D0E6-870C-3E6A-99E1-562A7CBD5D4D}"/>
          </ac:spMkLst>
        </pc:spChg>
      </pc:sldChg>
    </pc:docChg>
  </pc:docChgLst>
  <pc:docChgLst>
    <pc:chgData name="Clemenson, Sally J" userId="S::jp5743sw@minnstate.edu::d75b63fa-8172-4025-83d7-a62afa4f30a4" providerId="AD" clId="Web-{164918B2-7C70-4FBD-B7AB-01A097B03272}"/>
    <pc:docChg chg="modSld">
      <pc:chgData name="Clemenson, Sally J" userId="S::jp5743sw@minnstate.edu::d75b63fa-8172-4025-83d7-a62afa4f30a4" providerId="AD" clId="Web-{164918B2-7C70-4FBD-B7AB-01A097B03272}" dt="2024-02-07T20:21:18.082" v="86" actId="20577"/>
      <pc:docMkLst>
        <pc:docMk/>
      </pc:docMkLst>
      <pc:sldChg chg="modSp">
        <pc:chgData name="Clemenson, Sally J" userId="S::jp5743sw@minnstate.edu::d75b63fa-8172-4025-83d7-a62afa4f30a4" providerId="AD" clId="Web-{164918B2-7C70-4FBD-B7AB-01A097B03272}" dt="2024-02-07T20:21:18.082" v="86" actId="20577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164918B2-7C70-4FBD-B7AB-01A097B03272}" dt="2024-02-07T20:21:18.082" v="86" actId="20577"/>
          <ac:spMkLst>
            <pc:docMk/>
            <pc:sldMk cId="1721443820" sldId="256"/>
            <ac:spMk id="2" creationId="{5B0EA021-A36D-8AFA-85B5-BF2627FC349B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18:56.564" v="79" actId="20577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15:22.858" v="32" actId="1076"/>
          <ac:spMkLst>
            <pc:docMk/>
            <pc:sldMk cId="1721443820" sldId="256"/>
            <ac:spMk id="9" creationId="{5C175228-6825-DC11-2797-A371081DABF7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15:33.092" v="33" actId="1076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16:31.077" v="52" actId="20577"/>
          <ac:spMkLst>
            <pc:docMk/>
            <pc:sldMk cId="1721443820" sldId="256"/>
            <ac:spMk id="11" creationId="{F2941022-813D-245C-2F70-4A6BA89DA400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19:32.346" v="80" actId="1076"/>
          <ac:spMkLst>
            <pc:docMk/>
            <pc:sldMk cId="1721443820" sldId="256"/>
            <ac:spMk id="20" creationId="{37FE6ADD-6F10-103B-CA56-4D72D52D2057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19:46.237" v="81" actId="1076"/>
          <ac:spMkLst>
            <pc:docMk/>
            <pc:sldMk cId="1721443820" sldId="256"/>
            <ac:spMk id="21" creationId="{50EF2B1A-1694-F8EE-AC79-2EC6F9C214B5}"/>
          </ac:spMkLst>
        </pc:spChg>
        <pc:spChg chg="mod">
          <ac:chgData name="Clemenson, Sally J" userId="S::jp5743sw@minnstate.edu::d75b63fa-8172-4025-83d7-a62afa4f30a4" providerId="AD" clId="Web-{164918B2-7C70-4FBD-B7AB-01A097B03272}" dt="2024-02-07T20:20:34.457" v="83" actId="14100"/>
          <ac:spMkLst>
            <pc:docMk/>
            <pc:sldMk cId="1721443820" sldId="256"/>
            <ac:spMk id="23" creationId="{530DAD9F-9DBE-37C5-7AFD-6A78478F7697}"/>
          </ac:spMkLst>
        </pc:spChg>
      </pc:sldChg>
    </pc:docChg>
  </pc:docChgLst>
  <pc:docChgLst>
    <pc:chgData name="Clemenson, Sally J" userId="S::jp5743sw@minnstate.edu::d75b63fa-8172-4025-83d7-a62afa4f30a4" providerId="AD" clId="Web-{EF3EF6C1-8BBE-41F4-AA42-BDFB604626B0}"/>
    <pc:docChg chg="modSld">
      <pc:chgData name="Clemenson, Sally J" userId="S::jp5743sw@minnstate.edu::d75b63fa-8172-4025-83d7-a62afa4f30a4" providerId="AD" clId="Web-{EF3EF6C1-8BBE-41F4-AA42-BDFB604626B0}" dt="2024-03-13T14:25:38.547" v="22" actId="1076"/>
      <pc:docMkLst>
        <pc:docMk/>
      </pc:docMkLst>
      <pc:sldChg chg="modSp">
        <pc:chgData name="Clemenson, Sally J" userId="S::jp5743sw@minnstate.edu::d75b63fa-8172-4025-83d7-a62afa4f30a4" providerId="AD" clId="Web-{EF3EF6C1-8BBE-41F4-AA42-BDFB604626B0}" dt="2024-03-13T14:25:38.547" v="22" actId="1076"/>
        <pc:sldMkLst>
          <pc:docMk/>
          <pc:sldMk cId="1721443820" sldId="256"/>
        </pc:sldMkLst>
        <pc:spChg chg="mod">
          <ac:chgData name="Clemenson, Sally J" userId="S::jp5743sw@minnstate.edu::d75b63fa-8172-4025-83d7-a62afa4f30a4" providerId="AD" clId="Web-{EF3EF6C1-8BBE-41F4-AA42-BDFB604626B0}" dt="2024-03-13T14:25:04.358" v="19" actId="1076"/>
          <ac:spMkLst>
            <pc:docMk/>
            <pc:sldMk cId="1721443820" sldId="256"/>
            <ac:spMk id="3" creationId="{13AECD19-87DD-3ABA-5221-00C03C25EDC8}"/>
          </ac:spMkLst>
        </pc:spChg>
        <pc:spChg chg="mod">
          <ac:chgData name="Clemenson, Sally J" userId="S::jp5743sw@minnstate.edu::d75b63fa-8172-4025-83d7-a62afa4f30a4" providerId="AD" clId="Web-{EF3EF6C1-8BBE-41F4-AA42-BDFB604626B0}" dt="2024-03-13T14:25:33.703" v="21" actId="1076"/>
          <ac:spMkLst>
            <pc:docMk/>
            <pc:sldMk cId="1721443820" sldId="256"/>
            <ac:spMk id="4" creationId="{EB42C741-AAE0-C663-291C-2268341E7DB2}"/>
          </ac:spMkLst>
        </pc:spChg>
        <pc:spChg chg="mod">
          <ac:chgData name="Clemenson, Sally J" userId="S::jp5743sw@minnstate.edu::d75b63fa-8172-4025-83d7-a62afa4f30a4" providerId="AD" clId="Web-{EF3EF6C1-8BBE-41F4-AA42-BDFB604626B0}" dt="2024-03-13T14:03:43.124" v="18" actId="20577"/>
          <ac:spMkLst>
            <pc:docMk/>
            <pc:sldMk cId="1721443820" sldId="256"/>
            <ac:spMk id="8" creationId="{A03F2DC7-5CC0-6A9D-A6CD-FFC0718D27C1}"/>
          </ac:spMkLst>
        </pc:spChg>
        <pc:spChg chg="mod">
          <ac:chgData name="Clemenson, Sally J" userId="S::jp5743sw@minnstate.edu::d75b63fa-8172-4025-83d7-a62afa4f30a4" providerId="AD" clId="Web-{EF3EF6C1-8BBE-41F4-AA42-BDFB604626B0}" dt="2024-03-13T14:25:11.592" v="20" actId="1076"/>
          <ac:spMkLst>
            <pc:docMk/>
            <pc:sldMk cId="1721443820" sldId="256"/>
            <ac:spMk id="10" creationId="{98F75F0F-AA72-EE3D-95E6-39DB1D6B68E8}"/>
          </ac:spMkLst>
        </pc:spChg>
        <pc:spChg chg="mod">
          <ac:chgData name="Clemenson, Sally J" userId="S::jp5743sw@minnstate.edu::d75b63fa-8172-4025-83d7-a62afa4f30a4" providerId="AD" clId="Web-{EF3EF6C1-8BBE-41F4-AA42-BDFB604626B0}" dt="2024-03-13T14:25:38.547" v="22" actId="1076"/>
          <ac:spMkLst>
            <pc:docMk/>
            <pc:sldMk cId="1721443820" sldId="256"/>
            <ac:spMk id="24" creationId="{1696864F-A98E-5B7E-58C3-7C23D1AE1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CA285-1FDC-3446-93DE-CECF37B43AE2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B963-908B-284B-A778-7F8AFA0B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1pPr>
    <a:lvl2pPr marL="1887322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2pPr>
    <a:lvl3pPr marL="3774643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3pPr>
    <a:lvl4pPr marL="5661965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4pPr>
    <a:lvl5pPr marL="7549286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5pPr>
    <a:lvl6pPr marL="9436608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6pPr>
    <a:lvl7pPr marL="11323930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7pPr>
    <a:lvl8pPr marL="13211251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8pPr>
    <a:lvl9pPr marL="15098573" algn="l" defTabSz="3774643" rtl="0" eaLnBrk="1" latinLnBrk="0" hangingPunct="1">
      <a:defRPr sz="49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9B963-908B-284B-A778-7F8AFA0BA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6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2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0303-7ED5-B649-AC37-A7A6DDB7C334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65CA-D1DF-984C-B2EB-21F8EF7DB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https://bubblingwitheleganceandgrace.com/tips-for-caring-for-a-loved-o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hyperlink" Target="https://pixabay.com/en/quotes-hope-endures-inspirational-1449691/" TargetMode="External"/><Relationship Id="rId9" Type="http://schemas.openxmlformats.org/officeDocument/2006/relationships/hyperlink" Target="http://adaleighfaith.deviantart.com/art/Childhood-Cancer-Awareness-Ribbon-5755505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>
            <a:extLst>
              <a:ext uri="{FF2B5EF4-FFF2-40B4-BE49-F238E27FC236}">
                <a16:creationId xmlns:a16="http://schemas.microsoft.com/office/drawing/2014/main" id="{971CC538-E04D-5D1B-7397-110DBCF66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918400" cy="5767754"/>
          </a:xfrm>
          <a:prstGeom prst="rect">
            <a:avLst/>
          </a:prstGeom>
          <a:solidFill>
            <a:srgbClr val="9437FF"/>
          </a:solidFill>
          <a:ln w="76200">
            <a:solidFill>
              <a:schemeClr val="tx1">
                <a:alpha val="40000"/>
              </a:schemeClr>
            </a:solidFill>
            <a:miter lim="800000"/>
            <a:headEnd/>
            <a:tailEnd/>
          </a:ln>
        </p:spPr>
        <p:txBody>
          <a:bodyPr lIns="274320" tIns="274320" rIns="274320" bIns="274320" anchor="ctr" anchorCtr="1"/>
          <a:lstStyle>
            <a:lvl1pPr>
              <a:defRPr sz="154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1pPr>
            <a:lvl2pPr marL="742950" indent="-285750">
              <a:defRPr sz="134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2pPr>
            <a:lvl3pPr marL="1143000" indent="-228600">
              <a:defRPr sz="114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3pPr>
            <a:lvl4pPr marL="1600200" indent="-228600">
              <a:defRPr sz="97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4pPr>
            <a:lvl5pPr marL="2057400" indent="-228600">
              <a:defRPr sz="97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5pPr>
            <a:lvl6pPr marL="2514600" indent="-228600" eaLnBrk="0" hangingPunct="0">
              <a:defRPr sz="97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6pPr>
            <a:lvl7pPr marL="2971800" indent="-228600" eaLnBrk="0" hangingPunct="0">
              <a:defRPr sz="97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7pPr>
            <a:lvl8pPr marL="3429000" indent="-228600" eaLnBrk="0" hangingPunct="0">
              <a:defRPr sz="97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8pPr>
            <a:lvl9pPr marL="3886200" indent="-228600" eaLnBrk="0" hangingPunct="0">
              <a:defRPr sz="9700">
                <a:solidFill>
                  <a:schemeClr val="tx1"/>
                </a:solidFill>
                <a:latin typeface="Lucida Bright" charset="0"/>
                <a:ea typeface="MS PGothic" charset="0"/>
                <a:cs typeface="Lucida Bright" charset="0"/>
              </a:defRPr>
            </a:lvl9pPr>
          </a:lstStyle>
          <a:p>
            <a:pPr algn="ctr">
              <a:spcAft>
                <a:spcPts val="9000"/>
              </a:spcAft>
            </a:pPr>
            <a:endParaRPr lang="en-US" sz="8800" b="1">
              <a:latin typeface="Arial"/>
            </a:endParaRPr>
          </a:p>
          <a:p>
            <a:pPr algn="ctr"/>
            <a:endParaRPr lang="en-US" sz="4800">
              <a:latin typeface="Arial"/>
              <a:ea typeface="MS PGothic"/>
            </a:endParaRPr>
          </a:p>
          <a:p>
            <a:pPr algn="ctr"/>
            <a:endParaRPr lang="en-US" sz="4800">
              <a:latin typeface="Arial"/>
              <a:ea typeface="MS PGothic"/>
            </a:endParaRPr>
          </a:p>
          <a:p>
            <a:pPr algn="ctr"/>
            <a:r>
              <a:rPr lang="en-US" sz="4800">
                <a:latin typeface="Arial"/>
                <a:ea typeface="MS PGothic"/>
              </a:rPr>
              <a:t>Ellen Johnson RN, DNP, CNE &amp; Sally Clemenson RN, DNP, CNE, AHN-BC</a:t>
            </a:r>
            <a:endParaRPr 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5C175228-6825-DC11-2797-A371081D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4671" y="7103143"/>
            <a:ext cx="9149058" cy="9189258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lIns="274320" tIns="274320" rIns="274320" bIns="274320" anchor="t"/>
          <a:lstStyle/>
          <a:p>
            <a:r>
              <a:rPr lang="en-US" sz="3600" b="1" i="0" u="none" strike="noStrike" dirty="0">
                <a:effectLst/>
                <a:latin typeface="Arial"/>
                <a:cs typeface="Arial"/>
              </a:rPr>
              <a:t>Purposeful homogenous sampling</a:t>
            </a:r>
            <a:r>
              <a:rPr lang="en-US" sz="3600" b="1" dirty="0">
                <a:latin typeface="Arial"/>
                <a:cs typeface="Arial"/>
              </a:rPr>
              <a:t> 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fontAlgn="base"/>
            <a:r>
              <a:rPr lang="en-US" sz="3600" b="1" i="0" u="none" strike="noStrike" dirty="0">
                <a:effectLst/>
                <a:latin typeface="Arial"/>
                <a:cs typeface="Arial"/>
              </a:rPr>
              <a:t>Inclusion criteria</a:t>
            </a:r>
            <a:r>
              <a:rPr lang="en-US" sz="3600" b="1" dirty="0">
                <a:latin typeface="Arial"/>
                <a:cs typeface="Arial"/>
              </a:rPr>
              <a:t>:</a:t>
            </a:r>
          </a:p>
          <a:p>
            <a:pPr marL="640080" indent="-64008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 Bereaved cancer parents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40080" indent="-64008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(A ‘parent’ is a mother, father, stepmother, or stepfather)</a:t>
            </a:r>
            <a:endParaRPr lang="en-US" sz="32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3600" b="1" dirty="0">
                <a:latin typeface="Arial"/>
                <a:cs typeface="Arial"/>
              </a:rPr>
              <a:t>Exclusion</a:t>
            </a:r>
            <a:r>
              <a:rPr lang="en-US" sz="3600" b="1" i="0" u="none" strike="noStrike" dirty="0">
                <a:effectLst/>
                <a:latin typeface="Arial"/>
                <a:cs typeface="Arial"/>
              </a:rPr>
              <a:t> criteria</a:t>
            </a:r>
            <a:r>
              <a:rPr lang="en-US" sz="3600" b="1" dirty="0">
                <a:latin typeface="Arial"/>
                <a:cs typeface="Arial"/>
              </a:rPr>
              <a:t>: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40080" indent="-64008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Parents</a:t>
            </a:r>
            <a:r>
              <a:rPr lang="en-US" sz="3600" b="0" i="0" u="none" strike="noStrike" dirty="0">
                <a:effectLst/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who have lost</a:t>
            </a:r>
            <a:r>
              <a:rPr lang="en-US" sz="3600" b="0" i="0" u="none" strike="noStrike" dirty="0">
                <a:effectLst/>
                <a:latin typeface="Arial"/>
                <a:cs typeface="Arial"/>
              </a:rPr>
              <a:t> a child to other reasons </a:t>
            </a:r>
            <a:r>
              <a:rPr lang="en-US" sz="3600" dirty="0">
                <a:latin typeface="Arial"/>
                <a:cs typeface="Arial"/>
              </a:rPr>
              <a:t>or child still living with cancer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fontAlgn="base"/>
            <a:r>
              <a:rPr lang="en-US" sz="3600" b="1" dirty="0">
                <a:latin typeface="Arial"/>
                <a:cs typeface="Arial"/>
              </a:rPr>
              <a:t>Demographics: 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n=</a:t>
            </a:r>
            <a:r>
              <a:rPr lang="en-US" sz="3600" dirty="0">
                <a:latin typeface="Arial"/>
                <a:cs typeface="Arial"/>
              </a:rPr>
              <a:t>60 (26 states, 6 countries)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cs typeface="Arial"/>
              </a:rPr>
              <a:t>Mother (95%) Father (3%)</a:t>
            </a:r>
          </a:p>
          <a:p>
            <a:pPr marL="571500" indent="-571500" fontAlgn="base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Children who passed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cs typeface="Arial"/>
              </a:rPr>
              <a:t>Age range 1-43 years 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cs typeface="Arial"/>
              </a:rPr>
              <a:t>Male (53%) (Female 47%)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cs typeface="Arial"/>
              </a:rPr>
              <a:t>Various cancer diagnosis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cs typeface="Arial"/>
              </a:rPr>
              <a:t>Time since death &lt; 6 </a:t>
            </a:r>
            <a:r>
              <a:rPr lang="en-US" sz="3600" dirty="0" err="1">
                <a:latin typeface="Arial"/>
                <a:cs typeface="Arial"/>
              </a:rPr>
              <a:t>mo</a:t>
            </a:r>
            <a:r>
              <a:rPr lang="en-US" sz="3600" dirty="0">
                <a:latin typeface="Arial"/>
                <a:cs typeface="Arial"/>
              </a:rPr>
              <a:t> - &gt;15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F2DC7-5CC0-6A9D-A6CD-FFC0718D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08" y="7181313"/>
            <a:ext cx="9149058" cy="110520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lIns="274320" tIns="274320" rIns="274320" bIns="27432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638175" indent="-104775" algn="l" rtl="0" eaLnBrk="0" fontAlgn="base" hangingPunct="0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277938" indent="-212725" algn="l" rtl="0" eaLnBrk="0" fontAlgn="base" hangingPunct="0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917700" indent="-317500" algn="l" rtl="0" eaLnBrk="0" fontAlgn="base" hangingPunct="0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557463" indent="-425450" algn="l" rtl="0" eaLnBrk="0" fontAlgn="base" hangingPunct="0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US" sz="3900" dirty="0">
                <a:latin typeface="Arial"/>
                <a:ea typeface="MS PGothic"/>
                <a:cs typeface="Calibri"/>
              </a:rPr>
              <a:t>Bereaved parental viewpoints on hope and coping during their child’s cancer journey is complex and subjective​</a:t>
            </a:r>
            <a:endParaRPr lang="en-US" sz="3900" b="1" dirty="0">
              <a:latin typeface="Arial"/>
              <a:ea typeface="MS PGothic"/>
              <a:cs typeface="Calibri"/>
            </a:endParaRPr>
          </a:p>
          <a:p>
            <a:pPr marL="400050" indent="-4000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latin typeface="Arial"/>
                <a:ea typeface="MS PGothic"/>
                <a:cs typeface="Calibri"/>
              </a:rPr>
              <a:t>Hope:</a:t>
            </a:r>
          </a:p>
          <a:p>
            <a:pPr marL="1038225" lvl="1" indent="-400050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ea typeface="MS PGothic"/>
                <a:cs typeface="Calibri"/>
              </a:rPr>
              <a:t>Can alleviate distress</a:t>
            </a:r>
            <a:endParaRPr lang="en-US" sz="3600" dirty="0">
              <a:cs typeface="Calibri"/>
            </a:endParaRPr>
          </a:p>
          <a:p>
            <a:pPr marL="1038225" lvl="1" indent="-400050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ea typeface="MS PGothic"/>
                <a:cs typeface="Calibri"/>
              </a:rPr>
              <a:t>Is subjective and challenging to define​</a:t>
            </a:r>
            <a:endParaRPr lang="en-US" sz="3600" dirty="0">
              <a:cs typeface="Calibri"/>
            </a:endParaRPr>
          </a:p>
          <a:p>
            <a:pPr marL="1038225" lvl="1" indent="-400050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ea typeface="MS PGothic"/>
                <a:cs typeface="Calibri"/>
              </a:rPr>
              <a:t>Is often directed toward a cure or remission and has a wide range of meanings</a:t>
            </a:r>
            <a:endParaRPr lang="en-US" sz="3600" dirty="0">
              <a:latin typeface="Arial"/>
              <a:cs typeface="Calibri" panose="020F0502020204030204" pitchFamily="34" charset="0"/>
            </a:endParaRPr>
          </a:p>
          <a:p>
            <a:pPr marL="1038225" lvl="1" indent="-400050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ea typeface="MS PGothic"/>
                <a:cs typeface="Calibri"/>
              </a:rPr>
              <a:t>Can be enhanced by positive experiences focusing on positive outcomes​</a:t>
            </a:r>
            <a:endParaRPr lang="en-US" sz="3600" dirty="0">
              <a:latin typeface="Arial"/>
              <a:ea typeface="MS PGothic"/>
              <a:cs typeface="Calibri" panose="020F0502020204030204" pitchFamily="34" charset="0"/>
            </a:endParaRPr>
          </a:p>
          <a:p>
            <a:pPr marL="1038225" lvl="1" indent="-400050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ea typeface="MS PGothic"/>
              </a:rPr>
              <a:t>Can be a powerful coping strategy</a:t>
            </a:r>
            <a:endParaRPr lang="en-US" sz="3600" dirty="0">
              <a:latin typeface="Arial"/>
              <a:ea typeface="MS PGothic"/>
              <a:cs typeface="Calibri"/>
            </a:endParaRPr>
          </a:p>
          <a:p>
            <a:pPr marL="1038225" lvl="1" indent="-400050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ea typeface="MS PGothic"/>
                <a:cs typeface="Calibri"/>
              </a:rPr>
              <a:t>Can be future or present orientated</a:t>
            </a:r>
            <a:endParaRPr lang="en-US" sz="3600" dirty="0">
              <a:latin typeface="Arial"/>
              <a:cs typeface="Calibri" panose="020F0502020204030204" pitchFamily="34" charset="0"/>
            </a:endParaRPr>
          </a:p>
          <a:p>
            <a:pPr marL="400050" indent="-400050" defTabSz="21931313">
              <a:spcAft>
                <a:spcPts val="0"/>
              </a:spcAft>
              <a:buFont typeface="Arial"/>
              <a:buChar char="•"/>
            </a:pPr>
            <a:r>
              <a:rPr lang="en-US" sz="3900" b="1" dirty="0">
                <a:latin typeface="Arial"/>
                <a:ea typeface="MS PGothic"/>
                <a:cs typeface="Arial"/>
              </a:rPr>
              <a:t>Coping Strategies:</a:t>
            </a:r>
            <a:endParaRPr lang="en-US" sz="3900" b="1" dirty="0">
              <a:cs typeface="Arial"/>
            </a:endParaRPr>
          </a:p>
          <a:p>
            <a:pPr marL="1209675" lvl="1" indent="-571500" defTabSz="21931313">
              <a:spcAft>
                <a:spcPts val="0"/>
              </a:spcAft>
              <a:buFont typeface="Courier New"/>
              <a:buChar char="o"/>
            </a:pPr>
            <a:r>
              <a:rPr lang="en-US" sz="3600" dirty="0">
                <a:latin typeface="Arial"/>
                <a:ea typeface="MS PGothic"/>
                <a:cs typeface="Arial"/>
              </a:rPr>
              <a:t>Formal vs informal</a:t>
            </a:r>
            <a:endParaRPr lang="en-US" sz="3600" dirty="0">
              <a:latin typeface="Arial"/>
              <a:cs typeface="Arial"/>
            </a:endParaRPr>
          </a:p>
          <a:p>
            <a:pPr marL="1209675" lvl="1" indent="-571500" defTabSz="21931313">
              <a:spcAft>
                <a:spcPts val="0"/>
              </a:spcAft>
              <a:buFont typeface="Courier New"/>
              <a:buChar char="o"/>
            </a:pPr>
            <a:r>
              <a:rPr lang="en-US" sz="3600" dirty="0">
                <a:latin typeface="Arial"/>
                <a:ea typeface="MS PGothic"/>
                <a:cs typeface="Arial"/>
              </a:rPr>
              <a:t>Effective vs ineffective</a:t>
            </a:r>
            <a:endParaRPr lang="en-US" sz="3600" dirty="0">
              <a:latin typeface="Arial"/>
              <a:cs typeface="Arial"/>
            </a:endParaRPr>
          </a:p>
          <a:p>
            <a:pPr marL="2517775" indent="-2517775" defTabSz="21931313" eaLnBrk="1" hangingPunct="1">
              <a:spcAft>
                <a:spcPts val="0"/>
              </a:spcAft>
            </a:pPr>
            <a:endParaRPr 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1931313" eaLnBrk="1" hangingPunct="1">
              <a:spcAft>
                <a:spcPts val="0"/>
              </a:spcAft>
            </a:pPr>
            <a:endParaRPr lang="en-US" sz="3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17775" defTabSz="21931313">
              <a:spcAft>
                <a:spcPts val="0"/>
              </a:spcAft>
            </a:pP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17775" defTabSz="21931313">
              <a:spcAft>
                <a:spcPts val="0"/>
              </a:spcAft>
            </a:pP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21931313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17775" algn="l" rtl="0" fontAlgn="base">
              <a:spcAft>
                <a:spcPts val="0"/>
              </a:spcAft>
            </a:pPr>
            <a:endParaRPr 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17775" defTabSz="21931313">
              <a:spcAft>
                <a:spcPts val="0"/>
              </a:spcAft>
            </a:pPr>
            <a:endParaRPr 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17775" defTabSz="21931313">
              <a:spcAft>
                <a:spcPts val="0"/>
              </a:spcAft>
            </a:pPr>
            <a:endParaRPr 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21931313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1931313" eaLnBrk="1" hangingPunct="1">
              <a:spcAft>
                <a:spcPts val="0"/>
              </a:spcAft>
            </a:pPr>
            <a:endParaRPr 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98F75F0F-AA72-EE3D-95E6-39DB1D6B6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4750" y="7177836"/>
            <a:ext cx="10802442" cy="3348146"/>
          </a:xfrm>
          <a:prstGeom prst="rect">
            <a:avLst/>
          </a:prstGeom>
          <a:solidFill>
            <a:srgbClr val="9D59FF">
              <a:alpha val="27699"/>
            </a:srgbClr>
          </a:solidFill>
          <a:ln w="76200">
            <a:noFill/>
            <a:miter lim="800000"/>
            <a:headEnd/>
            <a:tailEnd/>
          </a:ln>
          <a:effectLst>
            <a:reflection stA="0" endPos="0" dir="5400000" sy="-100000" algn="bl" rotWithShape="0"/>
            <a:softEdge rad="355600"/>
          </a:effectLst>
        </p:spPr>
        <p:txBody>
          <a:bodyPr lIns="274320" tIns="274320" rIns="274320" bIns="274320" anchor="ctr"/>
          <a:lstStyle/>
          <a:p>
            <a:pPr marL="0" lvl="1" defTabSz="21931313"/>
            <a:endParaRPr lang="en-US" sz="3600" dirty="0">
              <a:latin typeface="Arial"/>
              <a:cs typeface="Lucida Bright" charset="0"/>
            </a:endParaRPr>
          </a:p>
          <a:p>
            <a:pPr marL="1085850" lvl="1" indent="-742950" defTabSz="21931313">
              <a:buAutoNum type="arabicPeriod"/>
            </a:pPr>
            <a:r>
              <a:rPr lang="en-US" sz="3600" dirty="0">
                <a:latin typeface="Arial"/>
                <a:cs typeface="Lucida Bright" charset="0"/>
              </a:rPr>
              <a:t>Faith and Looking at the Greater Good</a:t>
            </a:r>
            <a:endParaRPr lang="en-US" sz="4500" b="1" dirty="0">
              <a:latin typeface="Arial"/>
              <a:cs typeface="Lucida Bright" charset="0"/>
            </a:endParaRPr>
          </a:p>
          <a:p>
            <a:pPr marL="1085850" lvl="1" indent="-742950" defTabSz="21931313">
              <a:buFont typeface="+mj-lt"/>
              <a:buAutoNum type="arabicPeriod"/>
            </a:pPr>
            <a:r>
              <a:rPr lang="en-US" sz="3600" dirty="0">
                <a:latin typeface="Arial"/>
                <a:cs typeface="Lucida Bright" charset="0"/>
              </a:rPr>
              <a:t>Hope for Survival and a Normal Life</a:t>
            </a:r>
          </a:p>
          <a:p>
            <a:pPr marL="1085850" lvl="1" indent="-742950" defTabSz="21931313">
              <a:buFont typeface="+mj-lt"/>
              <a:buAutoNum type="arabicPeriod"/>
            </a:pPr>
            <a:r>
              <a:rPr lang="en-US" sz="3600" dirty="0">
                <a:latin typeface="Arial"/>
                <a:cs typeface="Lucida Bright" charset="0"/>
              </a:rPr>
              <a:t>Hope for a Good Quality of Life</a:t>
            </a:r>
          </a:p>
          <a:p>
            <a:pPr marL="1085850" lvl="1" indent="-742950" defTabSz="21931313">
              <a:buFont typeface="+mj-lt"/>
              <a:buAutoNum type="arabicPeriod"/>
            </a:pPr>
            <a:r>
              <a:rPr lang="en-US" sz="3600" dirty="0">
                <a:latin typeface="Arial"/>
                <a:cs typeface="Lucida Bright" charset="0"/>
              </a:rPr>
              <a:t>Giving up on Hope</a:t>
            </a:r>
          </a:p>
          <a:p>
            <a:pPr marL="0" lvl="1" defTabSz="21931313"/>
            <a:endParaRPr lang="en-US" sz="3600" dirty="0">
              <a:latin typeface="Arial"/>
              <a:cs typeface="Lucida Bright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F2941022-813D-245C-2F70-4A6BA89D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7263" y="27103212"/>
            <a:ext cx="22846027" cy="8087447"/>
          </a:xfrm>
          <a:prstGeom prst="rect">
            <a:avLst/>
          </a:prstGeom>
          <a:solidFill>
            <a:srgbClr val="9D59FF">
              <a:alpha val="28000"/>
            </a:srgbClr>
          </a:solidFill>
          <a:ln w="76200">
            <a:noFill/>
            <a:miter lim="800000"/>
            <a:headEnd/>
            <a:tailEnd/>
          </a:ln>
          <a:effectLst>
            <a:softEdge rad="355600"/>
          </a:effectLst>
        </p:spPr>
        <p:txBody>
          <a:bodyPr lIns="274320" tIns="274320" rIns="274320" bIns="274320" anchor="t"/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Nurse presence and rapport can impact hope</a:t>
            </a:r>
          </a:p>
          <a:p>
            <a:pPr marL="857250" indent="-571500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effectLst/>
                <a:latin typeface="Arial"/>
                <a:cs typeface="Arial"/>
              </a:rPr>
              <a:t>Parents are</a:t>
            </a:r>
            <a:r>
              <a:rPr lang="en-US" sz="3600" dirty="0">
                <a:latin typeface="Arial"/>
                <a:cs typeface="Arial"/>
              </a:rPr>
              <a:t> the experts</a:t>
            </a:r>
            <a:r>
              <a:rPr lang="en-US" sz="3600" b="0" i="0" u="none" strike="noStrike" dirty="0">
                <a:effectLst/>
                <a:latin typeface="Arial"/>
                <a:cs typeface="Arial"/>
              </a:rPr>
              <a:t> defining hope during their children’s cancer journeys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8572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The initiation of empathetic communication</a:t>
            </a:r>
            <a:r>
              <a:rPr lang="en-US" sz="3600" b="0" i="0" u="none" strike="noStrike" dirty="0">
                <a:effectLst/>
                <a:latin typeface="Arial"/>
                <a:cs typeface="Arial"/>
              </a:rPr>
              <a:t> and facilitation of hopeful conversations</a:t>
            </a:r>
            <a:r>
              <a:rPr lang="en-US" sz="3600" dirty="0">
                <a:latin typeface="Arial"/>
                <a:cs typeface="Arial"/>
              </a:rPr>
              <a:t> are imperative</a:t>
            </a:r>
            <a:endParaRPr lang="en-US" dirty="0">
              <a:latin typeface="Calibri" panose="020F0502020204030204"/>
              <a:ea typeface="Calibri" panose="020F0502020204030204"/>
              <a:cs typeface="Calibri"/>
            </a:endParaRPr>
          </a:p>
          <a:p>
            <a:pPr marL="8572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Nurses</a:t>
            </a:r>
            <a:r>
              <a:rPr lang="en-US" sz="3600" b="0" i="0" u="none" strike="noStrike" dirty="0">
                <a:effectLst/>
                <a:latin typeface="Arial"/>
                <a:cs typeface="Arial"/>
              </a:rPr>
              <a:t> should </a:t>
            </a:r>
            <a:r>
              <a:rPr lang="en-US" sz="3600" dirty="0">
                <a:latin typeface="Arial"/>
                <a:cs typeface="Arial"/>
              </a:rPr>
              <a:t>engage in discussions regarding hope and integrate personal hope perspectives</a:t>
            </a:r>
          </a:p>
          <a:p>
            <a:pPr marL="8572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Discussions on positive and negative coping strategies</a:t>
            </a:r>
          </a:p>
          <a:p>
            <a:pPr marL="1314450" lvl="1" indent="-571500"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cs typeface="Arial"/>
              </a:rPr>
              <a:t>Consider the </a:t>
            </a:r>
            <a:r>
              <a:rPr lang="en-US" sz="3600" dirty="0" err="1">
                <a:latin typeface="Arial"/>
                <a:cs typeface="Arial"/>
              </a:rPr>
              <a:t>Herth</a:t>
            </a:r>
            <a:r>
              <a:rPr lang="en-US" sz="3600" dirty="0">
                <a:latin typeface="Arial"/>
                <a:cs typeface="Arial"/>
              </a:rPr>
              <a:t> Hope Index (</a:t>
            </a:r>
            <a:r>
              <a:rPr lang="en-US" sz="3600" dirty="0" err="1">
                <a:latin typeface="Arial"/>
                <a:cs typeface="Arial"/>
              </a:rPr>
              <a:t>Rustoen</a:t>
            </a:r>
            <a:r>
              <a:rPr lang="en-US" sz="3600" dirty="0">
                <a:latin typeface="Arial"/>
                <a:cs typeface="Arial"/>
              </a:rPr>
              <a:t>, 2021)</a:t>
            </a:r>
          </a:p>
          <a:p>
            <a:pPr marL="8572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Provide resources:</a:t>
            </a:r>
            <a:endParaRPr lang="en-US" dirty="0"/>
          </a:p>
          <a:p>
            <a:pPr marL="1314450" lvl="1" indent="-571500"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cs typeface="Arial"/>
              </a:rPr>
              <a:t>Counseling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314450" lvl="1" indent="-571500"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cs typeface="Arial"/>
              </a:rPr>
              <a:t>Support groups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314450" lvl="1" indent="-571500"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cs typeface="Arial"/>
              </a:rPr>
              <a:t>Respite care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314450" lvl="1" indent="-571500">
              <a:buFont typeface="Courier New" panose="020B0604020202020204" pitchFamily="34" charset="0"/>
              <a:buChar char="o"/>
            </a:pPr>
            <a:r>
              <a:rPr lang="en-US" sz="3600" dirty="0">
                <a:latin typeface="Arial"/>
                <a:cs typeface="Arial"/>
              </a:rPr>
              <a:t>Self-care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sz="3600" dirty="0">
              <a:latin typeface="Arial"/>
              <a:cs typeface="Arial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1E37F591-FB5F-234C-6AC2-310A1BFB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121" y="37435177"/>
            <a:ext cx="21974971" cy="46851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lIns="274320" tIns="274320" rIns="274320" bIns="274320" anchor="t"/>
          <a:lstStyle/>
          <a:p>
            <a:pPr marL="465138" indent="-444500"/>
            <a:r>
              <a:rPr lang="en-US" dirty="0" err="1">
                <a:ea typeface="+mn-lt"/>
                <a:cs typeface="+mn-lt"/>
              </a:rPr>
              <a:t>Akard</a:t>
            </a:r>
            <a:r>
              <a:rPr lang="en-US" dirty="0">
                <a:ea typeface="+mn-lt"/>
                <a:cs typeface="+mn-lt"/>
              </a:rPr>
              <a:t>, T. F., Dietrich, M. S., Friedman, D. L., Wray, S., Gerhardt, C. A., Given, B., Hendricks-Ferguson, V. L., Hinds, P. S., Eunji Cho, &amp; Gilmer, M. J. (2021). Effects of a web-based pediatric oncology legacy intervention on parental coping. </a:t>
            </a:r>
            <a:r>
              <a:rPr lang="en-US" i="1" dirty="0">
                <a:ea typeface="+mn-lt"/>
                <a:cs typeface="+mn-lt"/>
              </a:rPr>
              <a:t>Oncology Nursing Forum, 48</a:t>
            </a:r>
            <a:r>
              <a:rPr lang="en-US" dirty="0">
                <a:ea typeface="+mn-lt"/>
                <a:cs typeface="+mn-lt"/>
              </a:rPr>
              <a:t>(3), 309–316. CINAHL Plus with Full Text. https://doi.org/10.1188/21.ONF.309-316.</a:t>
            </a:r>
            <a:endParaRPr lang="en-US" dirty="0">
              <a:ea typeface="Calibri"/>
              <a:cs typeface="Calibri"/>
            </a:endParaRPr>
          </a:p>
          <a:p>
            <a:pPr marL="465138" indent="-444500"/>
            <a:r>
              <a:rPr lang="en-US" dirty="0"/>
              <a:t>Barrera, M., </a:t>
            </a:r>
            <a:r>
              <a:rPr lang="en-US" dirty="0" err="1"/>
              <a:t>Granek</a:t>
            </a:r>
            <a:r>
              <a:rPr lang="en-US" dirty="0"/>
              <a:t>, L., Shaheed, J., Nicholas, D., Beaune, L., D’Agostino, N. M., </a:t>
            </a:r>
            <a:r>
              <a:rPr lang="en-US" dirty="0" err="1"/>
              <a:t>Bouffet</a:t>
            </a:r>
            <a:r>
              <a:rPr lang="en-US" dirty="0"/>
              <a:t>, E.,​&amp; </a:t>
            </a:r>
            <a:r>
              <a:rPr lang="en-US" dirty="0" err="1"/>
              <a:t>Antle</a:t>
            </a:r>
            <a:r>
              <a:rPr lang="en-US" dirty="0"/>
              <a:t>, B. (2013). The tenacity and tenuousness of hope: Parental experiences of hope​ when their child has a poor cancer prognosis. </a:t>
            </a:r>
            <a:r>
              <a:rPr lang="en-US" i="1" dirty="0"/>
              <a:t>Cancer Nursing, 36</a:t>
            </a:r>
            <a:r>
              <a:rPr lang="en-US" dirty="0"/>
              <a:t>(5), 408–416.​ https://doi.org/10.1097/NCC.0b013e318291ba7d</a:t>
            </a:r>
            <a:endParaRPr lang="en-US" sz="2400" dirty="0">
              <a:ea typeface="Calibri" panose="020F0502020204030204"/>
              <a:cs typeface="Calibri"/>
            </a:endParaRPr>
          </a:p>
          <a:p>
            <a:pPr marL="465138" indent="-444500"/>
            <a:r>
              <a:rPr lang="en-US" dirty="0" err="1">
                <a:ea typeface="+mn-lt"/>
                <a:cs typeface="+mn-lt"/>
              </a:rPr>
              <a:t>Granek</a:t>
            </a:r>
            <a:r>
              <a:rPr lang="en-US" dirty="0">
                <a:ea typeface="+mn-lt"/>
                <a:cs typeface="+mn-lt"/>
              </a:rPr>
              <a:t>, L., Barrera, M., Shaheed, J., Nicholas, D., Beaune, L., D’Agostino, N., </a:t>
            </a:r>
            <a:r>
              <a:rPr lang="en-US" dirty="0" err="1">
                <a:ea typeface="+mn-lt"/>
                <a:cs typeface="+mn-lt"/>
              </a:rPr>
              <a:t>Bouffet</a:t>
            </a:r>
            <a:r>
              <a:rPr lang="en-US" dirty="0">
                <a:ea typeface="+mn-lt"/>
                <a:cs typeface="+mn-lt"/>
              </a:rPr>
              <a:t>, E., &amp; </a:t>
            </a:r>
            <a:r>
              <a:rPr lang="en-US" dirty="0" err="1">
                <a:ea typeface="+mn-lt"/>
                <a:cs typeface="+mn-lt"/>
              </a:rPr>
              <a:t>Antle</a:t>
            </a:r>
            <a:r>
              <a:rPr lang="en-US" dirty="0">
                <a:ea typeface="+mn-lt"/>
                <a:cs typeface="+mn-lt"/>
              </a:rPr>
              <a:t>, B. (2013). Trajectory of parental hope when a child has difficult-to-treat cancer: A prospective qualitative study. </a:t>
            </a:r>
            <a:r>
              <a:rPr lang="en-US" i="1" dirty="0">
                <a:ea typeface="+mn-lt"/>
                <a:cs typeface="+mn-lt"/>
              </a:rPr>
              <a:t>Psycho-Oncology, 22(</a:t>
            </a:r>
            <a:r>
              <a:rPr lang="en-US" dirty="0">
                <a:ea typeface="+mn-lt"/>
                <a:cs typeface="+mn-lt"/>
              </a:rPr>
              <a:t>11), 2436–2444. Academic Search Premier.</a:t>
            </a:r>
            <a:endParaRPr lang="en-US" dirty="0">
              <a:ea typeface="Calibri"/>
              <a:cs typeface="Calibri"/>
            </a:endParaRPr>
          </a:p>
          <a:p>
            <a:pPr marL="465138" indent="-444500"/>
            <a:r>
              <a:rPr lang="en-US" dirty="0">
                <a:ea typeface="+mn-lt"/>
                <a:cs typeface="+mn-lt"/>
              </a:rPr>
              <a:t>Hockenberry, M., Haugen, M., Slaven, A., </a:t>
            </a:r>
            <a:r>
              <a:rPr lang="en-US" dirty="0" err="1">
                <a:ea typeface="+mn-lt"/>
                <a:cs typeface="+mn-lt"/>
              </a:rPr>
              <a:t>Skeens</a:t>
            </a:r>
            <a:r>
              <a:rPr lang="en-US" dirty="0">
                <a:ea typeface="+mn-lt"/>
                <a:cs typeface="+mn-lt"/>
              </a:rPr>
              <a:t>, M., Patton, L., Montgomery, K., Trimble, K., Coyne, K., Hancock, D., Ahmad, A., Daut, E., Glover, L., Brown, L., St Pierre, S., Shay, A., Maloney, J., Burke, M., Hatch, D., &amp; Arthur, M. (2021). Pediatric education discharge support strategies for newly diagnosed children with cancer. </a:t>
            </a:r>
            <a:r>
              <a:rPr lang="en-US" i="1" dirty="0">
                <a:ea typeface="+mn-lt"/>
                <a:cs typeface="+mn-lt"/>
              </a:rPr>
              <a:t>Cancer Nursing,44 </a:t>
            </a:r>
            <a:r>
              <a:rPr lang="en-US" dirty="0">
                <a:ea typeface="+mn-lt"/>
                <a:cs typeface="+mn-lt"/>
              </a:rPr>
              <a:t>(6), E520–E530. https://doi.org/10.1097/NCC.0000000000000947</a:t>
            </a:r>
            <a:endParaRPr lang="en-US" dirty="0">
              <a:ea typeface="Calibri"/>
              <a:cs typeface="Calibri"/>
            </a:endParaRPr>
          </a:p>
          <a:p>
            <a:pPr marL="465138" indent="-444500"/>
            <a:r>
              <a:rPr lang="en-US" dirty="0" err="1">
                <a:ea typeface="+mn-lt"/>
                <a:cs typeface="+mn-lt"/>
              </a:rPr>
              <a:t>Kamihara</a:t>
            </a:r>
            <a:r>
              <a:rPr lang="en-US" dirty="0">
                <a:ea typeface="+mn-lt"/>
                <a:cs typeface="+mn-lt"/>
              </a:rPr>
              <a:t>, J., </a:t>
            </a:r>
            <a:r>
              <a:rPr lang="en-US" dirty="0" err="1">
                <a:ea typeface="+mn-lt"/>
                <a:cs typeface="+mn-lt"/>
              </a:rPr>
              <a:t>Nyborn</a:t>
            </a:r>
            <a:r>
              <a:rPr lang="en-US" dirty="0">
                <a:ea typeface="+mn-lt"/>
                <a:cs typeface="+mn-lt"/>
              </a:rPr>
              <a:t>, J. A., </a:t>
            </a:r>
            <a:r>
              <a:rPr lang="en-US" dirty="0" err="1">
                <a:ea typeface="+mn-lt"/>
                <a:cs typeface="+mn-lt"/>
              </a:rPr>
              <a:t>Olcese</a:t>
            </a:r>
            <a:r>
              <a:rPr lang="en-US" dirty="0">
                <a:ea typeface="+mn-lt"/>
                <a:cs typeface="+mn-lt"/>
              </a:rPr>
              <a:t>, M. E., Nickerson, T., &amp; Mack, J. W. (2015). Parental hope for children with advanced cancer.</a:t>
            </a:r>
            <a:r>
              <a:rPr lang="en-US" i="1" dirty="0">
                <a:ea typeface="+mn-lt"/>
                <a:cs typeface="+mn-lt"/>
              </a:rPr>
              <a:t> Pediatrics, 135(5)</a:t>
            </a:r>
            <a:r>
              <a:rPr lang="en-US" dirty="0">
                <a:ea typeface="+mn-lt"/>
                <a:cs typeface="+mn-lt"/>
              </a:rPr>
              <a:t>, 868–874.https://doi.org/10.1542/peds.2014-2855.</a:t>
            </a:r>
          </a:p>
          <a:p>
            <a:pPr marL="465138" indent="-444500"/>
            <a:r>
              <a:rPr lang="en-US" dirty="0">
                <a:ea typeface="+mn-lt"/>
                <a:cs typeface="+mn-lt"/>
              </a:rPr>
              <a:t>Nielsen, C. L., </a:t>
            </a:r>
            <a:r>
              <a:rPr lang="en-US" dirty="0" err="1">
                <a:ea typeface="+mn-lt"/>
                <a:cs typeface="+mn-lt"/>
              </a:rPr>
              <a:t>Clemensen</a:t>
            </a:r>
            <a:r>
              <a:rPr lang="en-US" dirty="0">
                <a:ea typeface="+mn-lt"/>
                <a:cs typeface="+mn-lt"/>
              </a:rPr>
              <a:t>, J., Holm, K. G., Jensen, C. S., &amp; </a:t>
            </a:r>
            <a:r>
              <a:rPr lang="en-US" dirty="0" err="1">
                <a:ea typeface="+mn-lt"/>
                <a:cs typeface="+mn-lt"/>
              </a:rPr>
              <a:t>Callesen</a:t>
            </a:r>
            <a:r>
              <a:rPr lang="en-US" dirty="0">
                <a:ea typeface="+mn-lt"/>
                <a:cs typeface="+mn-lt"/>
              </a:rPr>
              <a:t>, M. T. (2022). Identifying parental needs when caring for a child or adolescent with cancer: Participatory design study. </a:t>
            </a:r>
            <a:r>
              <a:rPr lang="en-US" i="1" dirty="0" err="1">
                <a:ea typeface="+mn-lt"/>
                <a:cs typeface="+mn-lt"/>
              </a:rPr>
              <a:t>IProceedings</a:t>
            </a:r>
            <a:r>
              <a:rPr lang="en-US" i="1" dirty="0">
                <a:ea typeface="+mn-lt"/>
                <a:cs typeface="+mn-lt"/>
              </a:rPr>
              <a:t>, 8</a:t>
            </a:r>
            <a:r>
              <a:rPr lang="en-US" dirty="0">
                <a:ea typeface="+mn-lt"/>
                <a:cs typeface="+mn-lt"/>
              </a:rPr>
              <a:t>(1), 1–2. Academic Search Premier.</a:t>
            </a:r>
            <a:endParaRPr lang="en-US" dirty="0"/>
          </a:p>
          <a:p>
            <a:pPr marL="465138" indent="-444500"/>
            <a:r>
              <a:rPr lang="en-US" dirty="0">
                <a:ea typeface="+mn-lt"/>
                <a:cs typeface="+mn-lt"/>
              </a:rPr>
              <a:t>O’Brien, R. (2014). Expressions of hope in </a:t>
            </a:r>
            <a:r>
              <a:rPr lang="en-US" dirty="0" err="1">
                <a:ea typeface="+mn-lt"/>
                <a:cs typeface="+mn-lt"/>
              </a:rPr>
              <a:t>paediatric</a:t>
            </a:r>
            <a:r>
              <a:rPr lang="en-US" dirty="0">
                <a:ea typeface="+mn-lt"/>
                <a:cs typeface="+mn-lt"/>
              </a:rPr>
              <a:t> intensive care: A reflection on their meaning: The meaning of hope in </a:t>
            </a:r>
            <a:r>
              <a:rPr lang="en-US" dirty="0" err="1">
                <a:ea typeface="+mn-lt"/>
                <a:cs typeface="+mn-lt"/>
              </a:rPr>
              <a:t>paediatric</a:t>
            </a:r>
            <a:r>
              <a:rPr lang="en-US" dirty="0">
                <a:ea typeface="+mn-lt"/>
                <a:cs typeface="+mn-lt"/>
              </a:rPr>
              <a:t> intensive care.</a:t>
            </a:r>
            <a:r>
              <a:rPr lang="en-US" i="1" dirty="0">
                <a:ea typeface="+mn-lt"/>
                <a:cs typeface="+mn-lt"/>
              </a:rPr>
              <a:t> Nursing in Critical Care, 19</a:t>
            </a:r>
            <a:r>
              <a:rPr lang="en-US" dirty="0">
                <a:ea typeface="+mn-lt"/>
                <a:cs typeface="+mn-lt"/>
              </a:rPr>
              <a:t>(6), 316–321. https://doi.org/10.1111/nicc.12069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65138" indent="-444500"/>
            <a:r>
              <a:rPr lang="en-US" dirty="0">
                <a:ea typeface="+mn-lt"/>
                <a:cs typeface="+mn-lt"/>
              </a:rPr>
              <a:t>Sisk, B. A., Friedrich, A., </a:t>
            </a:r>
            <a:r>
              <a:rPr lang="en-US" dirty="0" err="1">
                <a:ea typeface="+mn-lt"/>
                <a:cs typeface="+mn-lt"/>
              </a:rPr>
              <a:t>Blazin</a:t>
            </a:r>
            <a:r>
              <a:rPr lang="en-US" dirty="0">
                <a:ea typeface="+mn-lt"/>
                <a:cs typeface="+mn-lt"/>
              </a:rPr>
              <a:t>, L. J., Baker, J. N., Mack, J. W., &amp; DuBois, J. (2020). Communication in pediatric oncology: A qualitative study. </a:t>
            </a:r>
            <a:r>
              <a:rPr lang="en-US" i="1" dirty="0">
                <a:ea typeface="+mn-lt"/>
                <a:cs typeface="+mn-lt"/>
              </a:rPr>
              <a:t>Pediatrics, 146</a:t>
            </a:r>
            <a:r>
              <a:rPr lang="en-US" dirty="0">
                <a:ea typeface="+mn-lt"/>
                <a:cs typeface="+mn-lt"/>
              </a:rPr>
              <a:t>(3), 1–11. Academic Search Premier.</a:t>
            </a:r>
            <a:endParaRPr lang="en-US" dirty="0"/>
          </a:p>
          <a:p>
            <a:pPr marL="465138" indent="-444500"/>
            <a:r>
              <a:rPr lang="en-US" dirty="0" err="1">
                <a:ea typeface="+mn-lt"/>
                <a:cs typeface="+mn-lt"/>
              </a:rPr>
              <a:t>Rustøen</a:t>
            </a:r>
            <a:r>
              <a:rPr lang="en-US" dirty="0">
                <a:ea typeface="+mn-lt"/>
                <a:cs typeface="+mn-lt"/>
              </a:rPr>
              <a:t>, T. (2021). Hope: A Health Promotion Resource. In: </a:t>
            </a:r>
            <a:r>
              <a:rPr lang="en-US" dirty="0" err="1">
                <a:ea typeface="+mn-lt"/>
                <a:cs typeface="+mn-lt"/>
              </a:rPr>
              <a:t>Haugan</a:t>
            </a:r>
            <a:r>
              <a:rPr lang="en-US" dirty="0">
                <a:ea typeface="+mn-lt"/>
                <a:cs typeface="+mn-lt"/>
              </a:rPr>
              <a:t>, G., Eriksson, M. (eds) Health Promotion in Health Care – Vital Theories and Research. Springer, Cham. https://</a:t>
            </a:r>
            <a:r>
              <a:rPr lang="en-US" dirty="0" err="1">
                <a:ea typeface="+mn-lt"/>
                <a:cs typeface="+mn-lt"/>
              </a:rPr>
              <a:t>doi.org</a:t>
            </a:r>
            <a:r>
              <a:rPr lang="en-US" dirty="0">
                <a:ea typeface="+mn-lt"/>
                <a:cs typeface="+mn-lt"/>
              </a:rPr>
              <a:t>/10.1007/978-3-030-63135-2_6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4B9E9F-2D85-CCF8-84BD-5ED11D2D9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407203" y="17347412"/>
            <a:ext cx="11712244" cy="7791188"/>
          </a:xfrm>
          <a:prstGeom prst="rect">
            <a:avLst/>
          </a:prstGeom>
        </p:spPr>
      </p:pic>
      <p:pic>
        <p:nvPicPr>
          <p:cNvPr id="43" name="Picture 1">
            <a:extLst>
              <a:ext uri="{FF2B5EF4-FFF2-40B4-BE49-F238E27FC236}">
                <a16:creationId xmlns:a16="http://schemas.microsoft.com/office/drawing/2014/main" id="{D770C101-F5E6-4B5B-8771-5DF044BA9D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1" t="2922" r="-881" b="33463"/>
          <a:stretch/>
        </p:blipFill>
        <p:spPr bwMode="auto">
          <a:xfrm>
            <a:off x="1153890" y="1151185"/>
            <a:ext cx="4784525" cy="31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0EA021-A36D-8AFA-85B5-BF2627FC349B}"/>
              </a:ext>
            </a:extLst>
          </p:cNvPr>
          <p:cNvSpPr/>
          <p:nvPr/>
        </p:nvSpPr>
        <p:spPr>
          <a:xfrm>
            <a:off x="15305188" y="25873494"/>
            <a:ext cx="11323428" cy="1064500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6000" b="1" dirty="0">
                <a:latin typeface="Copperplate"/>
              </a:rPr>
              <a:t>Implications for practice</a:t>
            </a:r>
            <a:endParaRPr lang="en-US" sz="6000" b="1" dirty="0">
              <a:effectLst/>
              <a:latin typeface="Copperplate" panose="02000504000000020004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AECD19-87DD-3ABA-5221-00C03C25EDC8}"/>
              </a:ext>
            </a:extLst>
          </p:cNvPr>
          <p:cNvSpPr/>
          <p:nvPr/>
        </p:nvSpPr>
        <p:spPr>
          <a:xfrm>
            <a:off x="24481342" y="6100380"/>
            <a:ext cx="5196186" cy="882851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6000" b="1" dirty="0">
                <a:effectLst/>
                <a:latin typeface="Copperplate" panose="02000504000000020004" pitchFamily="2" charset="77"/>
              </a:rPr>
              <a:t>Themes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42C741-AAE0-C663-291C-2268341E7DB2}"/>
              </a:ext>
            </a:extLst>
          </p:cNvPr>
          <p:cNvSpPr/>
          <p:nvPr/>
        </p:nvSpPr>
        <p:spPr>
          <a:xfrm>
            <a:off x="22313732" y="10720855"/>
            <a:ext cx="9725301" cy="1776192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6000" b="1" dirty="0">
                <a:latin typeface="Copperplate"/>
              </a:rPr>
              <a:t>Stressors Impacting Hope</a:t>
            </a:r>
            <a:endParaRPr lang="en-US" sz="6000" b="1" dirty="0">
              <a:effectLst/>
              <a:latin typeface="Copperplate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D67087-93A0-8D5E-4808-B9FEC26BF5A9}"/>
              </a:ext>
            </a:extLst>
          </p:cNvPr>
          <p:cNvSpPr/>
          <p:nvPr/>
        </p:nvSpPr>
        <p:spPr>
          <a:xfrm>
            <a:off x="12240817" y="6115970"/>
            <a:ext cx="8171839" cy="1012535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6000" b="1" dirty="0">
                <a:effectLst/>
                <a:latin typeface="Copperplate" panose="02000504000000020004" pitchFamily="2" charset="77"/>
              </a:rPr>
              <a:t>Participants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B8EDE0-D403-F040-0F2D-513DD53722D2}"/>
              </a:ext>
            </a:extLst>
          </p:cNvPr>
          <p:cNvSpPr/>
          <p:nvPr/>
        </p:nvSpPr>
        <p:spPr>
          <a:xfrm>
            <a:off x="1485424" y="6036793"/>
            <a:ext cx="8171839" cy="1012535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6000" b="1" dirty="0">
                <a:effectLst/>
                <a:latin typeface="Copperplate" panose="02000504000000020004" pitchFamily="2" charset="77"/>
              </a:rPr>
              <a:t>Background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C692462-AE7C-4568-D64B-55D107E175B0}"/>
              </a:ext>
            </a:extLst>
          </p:cNvPr>
          <p:cNvSpPr/>
          <p:nvPr/>
        </p:nvSpPr>
        <p:spPr>
          <a:xfrm>
            <a:off x="1485424" y="18669589"/>
            <a:ext cx="8171839" cy="1012535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6000" b="1">
                <a:effectLst/>
                <a:latin typeface="Copperplate" panose="02000504000000020004" pitchFamily="2" charset="77"/>
              </a:rPr>
              <a:t>Purpose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C7FAB97-04D7-E17B-7029-BB8CB4E1C4A8}"/>
              </a:ext>
            </a:extLst>
          </p:cNvPr>
          <p:cNvSpPr/>
          <p:nvPr/>
        </p:nvSpPr>
        <p:spPr>
          <a:xfrm>
            <a:off x="1785648" y="23240617"/>
            <a:ext cx="7522134" cy="1721821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6000" b="1" dirty="0">
                <a:latin typeface="Copperplate"/>
              </a:rPr>
              <a:t>Methods and </a:t>
            </a:r>
          </a:p>
          <a:p>
            <a:pPr algn="ctr"/>
            <a:r>
              <a:rPr lang="en-US" sz="6000" b="1" dirty="0">
                <a:latin typeface="Copperplate"/>
              </a:rPr>
              <a:t>Data Analysis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7A8369-1D1E-FC69-D273-9284B94D0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423524">
            <a:off x="497712" y="28354355"/>
            <a:ext cx="8610804" cy="58219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FE6ADD-6F10-103B-CA56-4D72D52D2057}"/>
              </a:ext>
            </a:extLst>
          </p:cNvPr>
          <p:cNvSpPr txBox="1"/>
          <p:nvPr/>
        </p:nvSpPr>
        <p:spPr>
          <a:xfrm>
            <a:off x="19393515" y="25172413"/>
            <a:ext cx="3627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BY-NC-ND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679BC8-AE14-31B8-E1F3-05B662438B25}"/>
              </a:ext>
            </a:extLst>
          </p:cNvPr>
          <p:cNvSpPr txBox="1"/>
          <p:nvPr/>
        </p:nvSpPr>
        <p:spPr>
          <a:xfrm>
            <a:off x="1533670" y="25363852"/>
            <a:ext cx="880949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indent="-457200">
              <a:buFont typeface="Arial"/>
              <a:buChar char="•"/>
            </a:pPr>
            <a:r>
              <a:rPr lang="en-US" sz="3600" dirty="0">
                <a:latin typeface="Arial"/>
                <a:ea typeface="Calibri" panose="020F0502020204030204"/>
                <a:cs typeface="Arial"/>
              </a:rPr>
              <a:t>Descriptive qualitative design</a:t>
            </a:r>
          </a:p>
          <a:p>
            <a:pPr marL="628650" indent="-457200">
              <a:buFont typeface="Arial"/>
              <a:buChar char="•"/>
            </a:pPr>
            <a:r>
              <a:rPr lang="en-US" sz="3600" dirty="0">
                <a:latin typeface="Arial"/>
                <a:ea typeface="Calibri" panose="020F0502020204030204"/>
                <a:cs typeface="Arial"/>
              </a:rPr>
              <a:t>Demographics-descriptive statistics</a:t>
            </a:r>
          </a:p>
          <a:p>
            <a:pPr marL="628650" indent="-457200">
              <a:buFont typeface="Arial"/>
              <a:buChar char="•"/>
            </a:pPr>
            <a:r>
              <a:rPr lang="en-US" sz="3600" dirty="0">
                <a:latin typeface="Arial"/>
                <a:ea typeface="Calibri" panose="020F0502020204030204"/>
                <a:cs typeface="Arial"/>
              </a:rPr>
              <a:t>Qualitative data-content analysis</a:t>
            </a:r>
          </a:p>
          <a:p>
            <a:pPr marL="628650" indent="-457200">
              <a:buFont typeface="Arial"/>
              <a:buChar char="•"/>
            </a:pPr>
            <a:endParaRPr lang="en-US" sz="3600" dirty="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0DAD9F-9DBE-37C5-7AFD-6A78478F7697}"/>
              </a:ext>
            </a:extLst>
          </p:cNvPr>
          <p:cNvSpPr txBox="1"/>
          <p:nvPr/>
        </p:nvSpPr>
        <p:spPr>
          <a:xfrm>
            <a:off x="1035837" y="19953798"/>
            <a:ext cx="9097407" cy="2885405"/>
          </a:xfrm>
          <a:prstGeom prst="rect">
            <a:avLst/>
          </a:prstGeom>
          <a:solidFill>
            <a:srgbClr val="9D59FF">
              <a:alpha val="28000"/>
            </a:srgbClr>
          </a:solidFill>
          <a:effectLst>
            <a:softEdge rad="3556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endParaRPr lang="en-US" sz="3750" baseline="0" dirty="0">
              <a:latin typeface="Calibri"/>
            </a:endParaRPr>
          </a:p>
          <a:p>
            <a:pPr marL="400050"/>
            <a:r>
              <a:rPr lang="en-US" sz="3600" dirty="0">
                <a:latin typeface="Arial"/>
                <a:cs typeface="Arial"/>
              </a:rPr>
              <a:t>Investigate the significance of hope and coping of bereaved</a:t>
            </a:r>
            <a:r>
              <a:rPr lang="en-US" sz="3600" baseline="0" dirty="0">
                <a:latin typeface="Arial"/>
                <a:cs typeface="Arial"/>
              </a:rPr>
              <a:t> parents during </a:t>
            </a:r>
            <a:r>
              <a:rPr lang="en-US" sz="3600" dirty="0">
                <a:latin typeface="Arial"/>
                <a:cs typeface="Arial"/>
              </a:rPr>
              <a:t>their</a:t>
            </a:r>
            <a:r>
              <a:rPr lang="en-US" sz="3600" baseline="0" dirty="0">
                <a:latin typeface="Arial"/>
                <a:cs typeface="Arial"/>
              </a:rPr>
              <a:t> child’s cancer journey </a:t>
            </a:r>
            <a:endParaRPr lang="en-US" sz="3600" dirty="0">
              <a:latin typeface="Arial"/>
              <a:cs typeface="Arial"/>
            </a:endParaRPr>
          </a:p>
          <a:p>
            <a:pPr marL="171450"/>
            <a:endParaRPr lang="en-US" sz="3600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6864F-A98E-5B7E-58C3-7C23D1AE1804}"/>
              </a:ext>
            </a:extLst>
          </p:cNvPr>
          <p:cNvSpPr txBox="1"/>
          <p:nvPr/>
        </p:nvSpPr>
        <p:spPr>
          <a:xfrm>
            <a:off x="21910804" y="12813867"/>
            <a:ext cx="1078113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aseline="0" dirty="0">
                <a:latin typeface="Arial"/>
                <a:ea typeface="Arial"/>
                <a:cs typeface="Arial"/>
              </a:rPr>
              <a:t>Parents indicated several</a:t>
            </a:r>
            <a:r>
              <a:rPr lang="en-US" sz="3600" dirty="0">
                <a:latin typeface="Arial"/>
                <a:ea typeface="Arial"/>
                <a:cs typeface="Arial"/>
              </a:rPr>
              <a:t> concepts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 affecting the ability to remain hopeful</a:t>
            </a:r>
            <a:r>
              <a:rPr lang="en-US" sz="3600" dirty="0">
                <a:latin typeface="Arial"/>
                <a:ea typeface="Arial"/>
                <a:cs typeface="Arial"/>
              </a:rPr>
              <a:t> </a:t>
            </a:r>
            <a:endParaRPr lang="en-US" dirty="0">
              <a:cs typeface="Calibri" panose="020F0502020204030204"/>
            </a:endParaRP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ea typeface="Arial"/>
                <a:cs typeface="Arial"/>
              </a:rPr>
              <a:t>Other children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ea typeface="Arial"/>
                <a:cs typeface="Arial"/>
              </a:rPr>
              <a:t>Separation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 from family</a:t>
            </a:r>
            <a:r>
              <a:rPr lang="en-US" sz="3600" dirty="0">
                <a:latin typeface="Arial"/>
                <a:ea typeface="Arial"/>
                <a:cs typeface="Arial"/>
              </a:rPr>
              <a:t> during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 </a:t>
            </a:r>
            <a:r>
              <a:rPr lang="en-US" sz="3600" dirty="0">
                <a:latin typeface="Arial"/>
                <a:ea typeface="Arial"/>
                <a:cs typeface="Arial"/>
              </a:rPr>
              <a:t>treatments</a:t>
            </a:r>
            <a:endParaRPr lang="en-US" dirty="0">
              <a:latin typeface="Calibri" panose="020F0502020204030204"/>
              <a:ea typeface="Arial"/>
              <a:cs typeface="Calibri" panose="020F0502020204030204"/>
            </a:endParaRP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Arial"/>
                <a:ea typeface="Arial"/>
                <a:cs typeface="Arial"/>
              </a:rPr>
              <a:t>Balancing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 needs </a:t>
            </a:r>
            <a:r>
              <a:rPr lang="en-US" sz="3600" dirty="0">
                <a:latin typeface="Arial"/>
                <a:ea typeface="Arial"/>
                <a:cs typeface="Arial"/>
              </a:rPr>
              <a:t>of the family</a:t>
            </a:r>
            <a:endParaRPr lang="en-US" sz="36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Arial"/>
                <a:ea typeface="Arial"/>
                <a:cs typeface="Arial"/>
              </a:rPr>
              <a:t>The perceived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 inability</a:t>
            </a:r>
            <a:r>
              <a:rPr lang="en-US" sz="3600" dirty="0">
                <a:latin typeface="Arial"/>
                <a:ea typeface="Arial"/>
                <a:cs typeface="Arial"/>
              </a:rPr>
              <a:t> of one parent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 </a:t>
            </a:r>
            <a:r>
              <a:rPr lang="en-US" sz="3600" dirty="0">
                <a:latin typeface="Arial"/>
                <a:ea typeface="Arial"/>
                <a:cs typeface="Arial"/>
              </a:rPr>
              <a:t>to 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cope, </a:t>
            </a:r>
            <a:r>
              <a:rPr lang="en-US" sz="3600" dirty="0">
                <a:latin typeface="Arial"/>
                <a:ea typeface="Arial"/>
                <a:cs typeface="Arial"/>
              </a:rPr>
              <a:t>led </a:t>
            </a:r>
            <a:r>
              <a:rPr lang="en-US" sz="3600" baseline="0" dirty="0">
                <a:latin typeface="Arial"/>
                <a:ea typeface="Arial"/>
                <a:cs typeface="Arial"/>
              </a:rPr>
              <a:t>to relationship issues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 descr="A yellow ribbon with a butterfly on it&#10;&#10;Description automatically generated">
            <a:extLst>
              <a:ext uri="{FF2B5EF4-FFF2-40B4-BE49-F238E27FC236}">
                <a16:creationId xmlns:a16="http://schemas.microsoft.com/office/drawing/2014/main" id="{D25DC28D-3BC8-3455-2611-3A75CF132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140000">
            <a:off x="27904610" y="200744"/>
            <a:ext cx="3831932" cy="53514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EF2B1A-1694-F8EE-AC79-2EC6F9C214B5}"/>
              </a:ext>
            </a:extLst>
          </p:cNvPr>
          <p:cNvSpPr txBox="1"/>
          <p:nvPr/>
        </p:nvSpPr>
        <p:spPr>
          <a:xfrm>
            <a:off x="418949" y="34990425"/>
            <a:ext cx="5831061" cy="29354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Photo by </a:t>
            </a:r>
            <a:r>
              <a:rPr lang="en-US" dirty="0" err="1"/>
              <a:t>Unkwn</a:t>
            </a:r>
            <a:r>
              <a:rPr lang="en-US" dirty="0"/>
              <a:t> author is licensed under CC BY-ND.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5EAC5794-3B33-433C-F0A5-DFDC39C9BFFD}"/>
              </a:ext>
            </a:extLst>
          </p:cNvPr>
          <p:cNvSpPr/>
          <p:nvPr/>
        </p:nvSpPr>
        <p:spPr>
          <a:xfrm>
            <a:off x="16880983" y="36092206"/>
            <a:ext cx="8171839" cy="1012535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 fontAlgn="base"/>
            <a:r>
              <a:rPr lang="en-US" sz="6000" b="1" dirty="0">
                <a:latin typeface="Copperplate"/>
              </a:rPr>
              <a:t>References</a:t>
            </a:r>
            <a:endParaRPr lang="en-US" sz="6000" b="1" dirty="0">
              <a:effectLst/>
              <a:latin typeface="Copperplate" panose="02000504000000020004" pitchFamily="2" charset="77"/>
            </a:endParaRPr>
          </a:p>
        </p:txBody>
      </p:sp>
      <p:pic>
        <p:nvPicPr>
          <p:cNvPr id="22" name="Picture 21" descr="A grey circle with black text&#10;&#10;Description automatically generated">
            <a:extLst>
              <a:ext uri="{FF2B5EF4-FFF2-40B4-BE49-F238E27FC236}">
                <a16:creationId xmlns:a16="http://schemas.microsoft.com/office/drawing/2014/main" id="{A7B1C65D-F046-3221-4B04-B40E06B666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9705" y="18110024"/>
            <a:ext cx="6756179" cy="6756179"/>
          </a:xfrm>
          <a:prstGeom prst="rect">
            <a:avLst/>
          </a:prstGeom>
        </p:spPr>
      </p:pic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4DDEBFFD-3E48-E713-A98C-625F4F3C1DB7}"/>
              </a:ext>
            </a:extLst>
          </p:cNvPr>
          <p:cNvSpPr/>
          <p:nvPr/>
        </p:nvSpPr>
        <p:spPr>
          <a:xfrm rot="1200000">
            <a:off x="13345418" y="18373655"/>
            <a:ext cx="4458338" cy="964620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2400" b="1">
                <a:latin typeface="Copperplate"/>
              </a:rPr>
              <a:t>Geographical Location of Participants</a:t>
            </a:r>
            <a:endParaRPr lang="en-US" sz="2400" b="1">
              <a:effectLst/>
              <a:latin typeface="Copperplate" panose="02000504000000020004" pitchFamily="2" charset="77"/>
            </a:endParaRPr>
          </a:p>
        </p:txBody>
      </p:sp>
      <p:pic>
        <p:nvPicPr>
          <p:cNvPr id="35" name="Picture 3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E748DB55-7AC2-42E1-41D0-2DAE95AF57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0596" y="499441"/>
            <a:ext cx="21265787" cy="23244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745D12-3D37-B292-A8EE-65C8FEBD5A97}"/>
              </a:ext>
            </a:extLst>
          </p:cNvPr>
          <p:cNvSpPr txBox="1"/>
          <p:nvPr/>
        </p:nvSpPr>
        <p:spPr>
          <a:xfrm>
            <a:off x="1434978" y="38314978"/>
            <a:ext cx="6909660" cy="1618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rial"/>
                <a:cs typeface="Arial"/>
              </a:rPr>
              <a:t>Ellen Johnson, Assistant Professor</a:t>
            </a:r>
          </a:p>
          <a:p>
            <a:r>
              <a:rPr lang="en-US" sz="3200">
                <a:latin typeface="Arial"/>
                <a:cs typeface="Arial"/>
              </a:rPr>
              <a:t>Minnesota State University, Mankato</a:t>
            </a:r>
          </a:p>
          <a:p>
            <a:r>
              <a:rPr lang="en-US" sz="3200">
                <a:latin typeface="Arial"/>
                <a:cs typeface="Arial"/>
              </a:rPr>
              <a:t>ellen.johnson.2@mnsu.edu</a:t>
            </a:r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FF473B4D-E769-879E-C293-0F7C8773BF89}"/>
              </a:ext>
            </a:extLst>
          </p:cNvPr>
          <p:cNvSpPr/>
          <p:nvPr/>
        </p:nvSpPr>
        <p:spPr>
          <a:xfrm>
            <a:off x="869655" y="36768793"/>
            <a:ext cx="8171839" cy="1012535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6000" b="1">
                <a:latin typeface="Copperplate"/>
              </a:rPr>
              <a:t>Contact us</a:t>
            </a:r>
            <a:endParaRPr lang="en-US" sz="6000" b="1">
              <a:effectLst/>
              <a:latin typeface="Copperplate" panose="02000504000000020004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C1973F-FB9C-FD09-7455-91A7122C382B}"/>
              </a:ext>
            </a:extLst>
          </p:cNvPr>
          <p:cNvSpPr txBox="1"/>
          <p:nvPr/>
        </p:nvSpPr>
        <p:spPr>
          <a:xfrm>
            <a:off x="1379522" y="40372715"/>
            <a:ext cx="71764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aseline="0">
                <a:latin typeface="Arial"/>
                <a:ea typeface="Segoe UI"/>
                <a:cs typeface="Segoe UI"/>
              </a:rPr>
              <a:t>Sally Clemenson</a:t>
            </a:r>
            <a:r>
              <a:rPr lang="en-US" sz="3200">
                <a:latin typeface="Arial"/>
                <a:ea typeface="Segoe UI"/>
                <a:cs typeface="Segoe UI"/>
              </a:rPr>
              <a:t>​, Assistant Professor</a:t>
            </a:r>
          </a:p>
          <a:p>
            <a:r>
              <a:rPr lang="en-US" sz="3200">
                <a:latin typeface="Arial"/>
                <a:ea typeface="Segoe UI"/>
                <a:cs typeface="Segoe UI"/>
              </a:rPr>
              <a:t>Minnesota State University, Mankato</a:t>
            </a:r>
          </a:p>
          <a:p>
            <a:pPr rtl="0"/>
            <a:r>
              <a:rPr lang="en-US" sz="3200">
                <a:latin typeface="Arial"/>
                <a:ea typeface="Segoe UI"/>
                <a:cs typeface="Segoe UI"/>
              </a:rPr>
              <a:t>sally</a:t>
            </a:r>
            <a:r>
              <a:rPr lang="en-US" sz="3200" baseline="0">
                <a:latin typeface="Arial"/>
                <a:ea typeface="Segoe UI"/>
                <a:cs typeface="Segoe UI"/>
              </a:rPr>
              <a:t>.clemenson@mnsu.edu</a:t>
            </a:r>
            <a:endParaRPr lang="en-US" sz="3200" baseline="0">
              <a:latin typeface="Calibri" panose="020F0502020204030204"/>
              <a:ea typeface="Segoe UI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D57C6-4624-FAD1-0C27-2E313A2C792E}"/>
              </a:ext>
            </a:extLst>
          </p:cNvPr>
          <p:cNvSpPr txBox="1"/>
          <p:nvPr/>
        </p:nvSpPr>
        <p:spPr>
          <a:xfrm>
            <a:off x="7560524" y="42465740"/>
            <a:ext cx="1753242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Acknowledgements:</a:t>
            </a:r>
            <a:r>
              <a:rPr lang="en-US" sz="3200">
                <a:solidFill>
                  <a:srgbClr val="7030A0"/>
                </a:solidFill>
              </a:rPr>
              <a:t> Hope Faculty Research Fellowship, the College of Allied Health and Nursing, and Minnesota State University, Mankato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40D0E6-870C-3E6A-99E1-562A7CBD5D4D}"/>
              </a:ext>
            </a:extLst>
          </p:cNvPr>
          <p:cNvSpPr txBox="1"/>
          <p:nvPr/>
        </p:nvSpPr>
        <p:spPr>
          <a:xfrm>
            <a:off x="6815737" y="2866145"/>
            <a:ext cx="194252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Arial"/>
                <a:ea typeface="+mn-lt"/>
                <a:cs typeface="+mn-lt"/>
              </a:rPr>
              <a:t>Bereaved Parents: Navigating Hope and Coping through a Child’s Cancer Diagnosis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4750204-96E6-0105-0B08-7559CA4D769E}"/>
              </a:ext>
            </a:extLst>
          </p:cNvPr>
          <p:cNvSpPr/>
          <p:nvPr/>
        </p:nvSpPr>
        <p:spPr>
          <a:xfrm>
            <a:off x="22993516" y="30563371"/>
            <a:ext cx="8171839" cy="1012535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6000" b="1">
                <a:latin typeface="Copperplate"/>
              </a:rPr>
              <a:t>Future Reseach</a:t>
            </a:r>
            <a:endParaRPr lang="en-US" sz="6000" b="1">
              <a:effectLst/>
              <a:latin typeface="Copperplate" panose="02000504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4DF2C-A522-D9A5-4771-1BD0F75F3BAF}"/>
              </a:ext>
            </a:extLst>
          </p:cNvPr>
          <p:cNvSpPr txBox="1"/>
          <p:nvPr/>
        </p:nvSpPr>
        <p:spPr>
          <a:xfrm>
            <a:off x="22762030" y="31771346"/>
            <a:ext cx="9078684" cy="2862322"/>
          </a:xfrm>
          <a:prstGeom prst="rect">
            <a:avLst/>
          </a:prstGeom>
          <a:solidFill>
            <a:schemeClr val="bg1"/>
          </a:solidFill>
          <a:effectLst>
            <a:softEdge rad="35560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Interview siblings</a:t>
            </a:r>
          </a:p>
          <a:p>
            <a:pPr marL="9207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Interview additional family members</a:t>
            </a:r>
          </a:p>
          <a:p>
            <a:pPr marL="9207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Intentional communication strategies</a:t>
            </a:r>
          </a:p>
          <a:p>
            <a:pPr marL="92075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Herth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Hope Index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31430-C13F-193A-7868-7D88FFE6558F}"/>
              </a:ext>
            </a:extLst>
          </p:cNvPr>
          <p:cNvSpPr txBox="1"/>
          <p:nvPr/>
        </p:nvSpPr>
        <p:spPr>
          <a:xfrm>
            <a:off x="8142514" y="21608534"/>
            <a:ext cx="16546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2144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FCC6BE87E234D853390CEF4623464" ma:contentTypeVersion="7" ma:contentTypeDescription="Create a new document." ma:contentTypeScope="" ma:versionID="b962719501e1e96f8ea3fcfa9a07003d">
  <xsd:schema xmlns:xsd="http://www.w3.org/2001/XMLSchema" xmlns:xs="http://www.w3.org/2001/XMLSchema" xmlns:p="http://schemas.microsoft.com/office/2006/metadata/properties" xmlns:ns2="56dbef44-7dd6-4542-8c7c-f43587482655" xmlns:ns3="e91f57a8-6d93-40b3-a5ba-8445d1337f3d" targetNamespace="http://schemas.microsoft.com/office/2006/metadata/properties" ma:root="true" ma:fieldsID="c7e57bf0b9b5542304a2a186b7929a7c" ns2:_="" ns3:_="">
    <xsd:import namespace="56dbef44-7dd6-4542-8c7c-f43587482655"/>
    <xsd:import namespace="e91f57a8-6d93-40b3-a5ba-8445d1337f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bef44-7dd6-4542-8c7c-f43587482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f57a8-6d93-40b3-a5ba-8445d1337f3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098E2-214F-4693-A7C8-C6B54A149B26}">
  <ds:schemaRefs>
    <ds:schemaRef ds:uri="56dbef44-7dd6-4542-8c7c-f43587482655"/>
    <ds:schemaRef ds:uri="e91f57a8-6d93-40b3-a5ba-8445d1337f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49C3BE-CA3F-4B6B-A5F3-93808012CC39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e91f57a8-6d93-40b3-a5ba-8445d1337f3d"/>
    <ds:schemaRef ds:uri="56dbef44-7dd6-4542-8c7c-f4358748265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A8E2A4-2C61-44AF-817F-55874FF68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1079</Words>
  <Application>Microsoft Macintosh PowerPoint</Application>
  <PresentationFormat>Custom</PresentationFormat>
  <Paragraphs>102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Clemenson, Sally J</dc:creator>
  <cp:lastModifiedBy>Clemenson, Sally J</cp:lastModifiedBy>
  <cp:revision>1</cp:revision>
  <dcterms:created xsi:type="dcterms:W3CDTF">2024-02-01T19:20:16Z</dcterms:created>
  <dcterms:modified xsi:type="dcterms:W3CDTF">2024-03-13T14:42:17Z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0x0101003B7FCC6BE87E234D853390CEF4623464</vt:lpwstr>
  </property>
</Properties>
</file>